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1.svg" ContentType="image/svg+xml"/>
  <Override PartName="/ppt/media/image4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8"/>
  </p:notesMasterIdLst>
  <p:sldIdLst>
    <p:sldId id="257" r:id="rId6"/>
    <p:sldId id="290" r:id="rId7"/>
    <p:sldId id="291" r:id="rId9"/>
    <p:sldId id="293" r:id="rId10"/>
    <p:sldId id="261" r:id="rId11"/>
    <p:sldId id="283" r:id="rId12"/>
    <p:sldId id="263" r:id="rId13"/>
    <p:sldId id="264" r:id="rId14"/>
    <p:sldId id="284" r:id="rId15"/>
    <p:sldId id="266" r:id="rId16"/>
    <p:sldId id="267" r:id="rId17"/>
    <p:sldId id="268" r:id="rId18"/>
    <p:sldId id="285" r:id="rId19"/>
    <p:sldId id="270" r:id="rId20"/>
    <p:sldId id="271" r:id="rId21"/>
    <p:sldId id="272" r:id="rId22"/>
    <p:sldId id="273" r:id="rId23"/>
    <p:sldId id="274" r:id="rId24"/>
    <p:sldId id="286" r:id="rId25"/>
    <p:sldId id="276" r:id="rId26"/>
    <p:sldId id="277" r:id="rId27"/>
    <p:sldId id="287" r:id="rId28"/>
    <p:sldId id="289" r:id="rId29"/>
    <p:sldId id="288" r:id="rId30"/>
  </p:sldIdLst>
  <p:sldSz cx="12192000" cy="6858000"/>
  <p:notesSz cx="6858000" cy="9144000"/>
  <p:custDataLst>
    <p:tags r:id="rId35"/>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p15:guide id="1" orient="horz" pos="2065" userDrawn="1">
          <p15:clr>
            <a:srgbClr val="A4A3A4"/>
          </p15:clr>
        </p15:guide>
        <p15:guide id="2" pos="38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WPS_1679281038" initials="W" lastIdx="1" clrIdx="2"/>
  <p:cmAuthor id="3"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8"/>
    <p:restoredTop sz="94660"/>
  </p:normalViewPr>
  <p:slideViewPr>
    <p:cSldViewPr snapToGrid="0" showGuides="1">
      <p:cViewPr varScale="1">
        <p:scale>
          <a:sx n="99" d="100"/>
          <a:sy n="99" d="100"/>
        </p:scale>
        <p:origin x="84" y="582"/>
      </p:cViewPr>
      <p:guideLst>
        <p:guide orient="horz" pos="2065"/>
        <p:guide pos="3874"/>
      </p:guideLst>
    </p:cSldViewPr>
  </p:slideViewPr>
  <p:notesTextViewPr>
    <p:cViewPr>
      <p:scale>
        <a:sx n="3" d="2"/>
        <a:sy n="3" d="2"/>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5" Type="http://schemas.openxmlformats.org/officeDocument/2006/relationships/tags" Target="tags/tag548.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2458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458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miter lim="800000"/>
          </a:ln>
        </p:spPr>
      </p:sp>
      <p:sp>
        <p:nvSpPr>
          <p:cNvPr id="5123"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miter lim="800000"/>
          </a:ln>
        </p:spPr>
      </p:sp>
      <p:sp>
        <p:nvSpPr>
          <p:cNvPr id="5123"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p:cNvSpPr>
          <p:nvPr>
            <p:ph type="sldImg"/>
          </p:nvPr>
        </p:nvSpPr>
        <p:spPr/>
      </p:sp>
      <p:sp>
        <p:nvSpPr>
          <p:cNvPr id="32770"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p:sp>
      <p:sp>
        <p:nvSpPr>
          <p:cNvPr id="36866"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ChangeAspect="1"/>
          </p:cNvSpPr>
          <p:nvPr>
            <p:ph type="sldImg"/>
          </p:nvPr>
        </p:nvSpPr>
        <p:spPr/>
      </p:sp>
      <p:sp>
        <p:nvSpPr>
          <p:cNvPr id="41986"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p:cNvSpPr>
          <p:nvPr>
            <p:ph type="sldImg"/>
          </p:nvPr>
        </p:nvSpPr>
        <p:spPr/>
      </p:sp>
      <p:sp>
        <p:nvSpPr>
          <p:cNvPr id="49154" name="备注占位符 2"/>
          <p:cNvSpPr>
            <a:spLocks noGrp="1"/>
          </p:cNvSpPr>
          <p:nvPr>
            <p:ph type="body"/>
          </p:nvPr>
        </p:nvSpPr>
        <p:spPr/>
        <p:txBody>
          <a:bodyPr lIns="91440" tIns="45720" rIns="91440" bIns="45720" anchor="t" anchorCtr="0"/>
          <a:p>
            <a:pPr lvl="0"/>
            <a:endParaRPr lang="zh-CN" altLang="en-US" dirty="0"/>
          </a:p>
        </p:txBody>
      </p:sp>
      <p:sp>
        <p:nvSpPr>
          <p:cNvPr id="491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p:cNvSpPr>
          <p:nvPr>
            <p:ph type="sldImg"/>
          </p:nvPr>
        </p:nvSpPr>
        <p:spPr/>
      </p:sp>
      <p:sp>
        <p:nvSpPr>
          <p:cNvPr id="54274" name="备注占位符 2"/>
          <p:cNvSpPr>
            <a:spLocks noGrp="1"/>
          </p:cNvSpPr>
          <p:nvPr>
            <p:ph type="body"/>
          </p:nvPr>
        </p:nvSpPr>
        <p:spPr/>
        <p:txBody>
          <a:bodyPr lIns="91440" tIns="45720" rIns="91440" bIns="45720" anchor="t" anchorCtr="0"/>
          <a:p>
            <a:pPr lvl="0"/>
            <a:endParaRPr lang="zh-CN" altLang="en-US" dirty="0"/>
          </a:p>
        </p:txBody>
      </p:sp>
      <p:sp>
        <p:nvSpPr>
          <p:cNvPr id="542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幻灯片图像占位符 1"/>
          <p:cNvSpPr>
            <a:spLocks noGrp="1" noRot="1" noChangeAspect="1"/>
          </p:cNvSpPr>
          <p:nvPr>
            <p:ph type="sldImg"/>
          </p:nvPr>
        </p:nvSpPr>
        <p:spPr/>
      </p:sp>
      <p:sp>
        <p:nvSpPr>
          <p:cNvPr id="56322" name="备注占位符 2"/>
          <p:cNvSpPr>
            <a:spLocks noGrp="1"/>
          </p:cNvSpPr>
          <p:nvPr>
            <p:ph type="body"/>
          </p:nvPr>
        </p:nvSpPr>
        <p:spPr/>
        <p:txBody>
          <a:bodyPr lIns="91440" tIns="45720" rIns="91440" bIns="45720" anchor="t" anchorCtr="0"/>
          <a:p>
            <a:pPr lvl="0"/>
            <a:endParaRPr lang="zh-CN" altLang="en-US" dirty="0">
              <a:solidFill>
                <a:srgbClr val="2E75B6"/>
              </a:solidFill>
            </a:endParaRPr>
          </a:p>
        </p:txBody>
      </p:sp>
      <p:sp>
        <p:nvSpPr>
          <p:cNvPr id="563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5" Type="http://schemas.openxmlformats.org/officeDocument/2006/relationships/tags" Target="../tags/tag78.xml"/><Relationship Id="rId74" Type="http://schemas.openxmlformats.org/officeDocument/2006/relationships/tags" Target="../tags/tag77.xml"/><Relationship Id="rId73" Type="http://schemas.openxmlformats.org/officeDocument/2006/relationships/tags" Target="../tags/tag76.xml"/><Relationship Id="rId72" Type="http://schemas.openxmlformats.org/officeDocument/2006/relationships/image" Target="../media/image3.png"/><Relationship Id="rId71" Type="http://schemas.openxmlformats.org/officeDocument/2006/relationships/tags" Target="../tags/tag75.xml"/><Relationship Id="rId70" Type="http://schemas.openxmlformats.org/officeDocument/2006/relationships/tags" Target="../tags/tag74.xml"/><Relationship Id="rId7" Type="http://schemas.openxmlformats.org/officeDocument/2006/relationships/tags" Target="../tags/tag11.xml"/><Relationship Id="rId69" Type="http://schemas.openxmlformats.org/officeDocument/2006/relationships/tags" Target="../tags/tag73.xml"/><Relationship Id="rId68" Type="http://schemas.openxmlformats.org/officeDocument/2006/relationships/tags" Target="../tags/tag72.xml"/><Relationship Id="rId67" Type="http://schemas.openxmlformats.org/officeDocument/2006/relationships/tags" Target="../tags/tag71.xml"/><Relationship Id="rId66" Type="http://schemas.openxmlformats.org/officeDocument/2006/relationships/tags" Target="../tags/tag70.xml"/><Relationship Id="rId65" Type="http://schemas.openxmlformats.org/officeDocument/2006/relationships/tags" Target="../tags/tag69.xml"/><Relationship Id="rId64" Type="http://schemas.openxmlformats.org/officeDocument/2006/relationships/tags" Target="../tags/tag68.xml"/><Relationship Id="rId63" Type="http://schemas.openxmlformats.org/officeDocument/2006/relationships/tags" Target="../tags/tag67.xml"/><Relationship Id="rId62" Type="http://schemas.openxmlformats.org/officeDocument/2006/relationships/tags" Target="../tags/tag66.xml"/><Relationship Id="rId61" Type="http://schemas.openxmlformats.org/officeDocument/2006/relationships/tags" Target="../tags/tag65.xml"/><Relationship Id="rId60" Type="http://schemas.openxmlformats.org/officeDocument/2006/relationships/tags" Target="../tags/tag64.xml"/><Relationship Id="rId6" Type="http://schemas.openxmlformats.org/officeDocument/2006/relationships/tags" Target="../tags/tag10.xml"/><Relationship Id="rId59" Type="http://schemas.openxmlformats.org/officeDocument/2006/relationships/tags" Target="../tags/tag63.xml"/><Relationship Id="rId58" Type="http://schemas.openxmlformats.org/officeDocument/2006/relationships/tags" Target="../tags/tag62.xml"/><Relationship Id="rId57" Type="http://schemas.openxmlformats.org/officeDocument/2006/relationships/tags" Target="../tags/tag61.xml"/><Relationship Id="rId56" Type="http://schemas.openxmlformats.org/officeDocument/2006/relationships/tags" Target="../tags/tag60.xml"/><Relationship Id="rId55" Type="http://schemas.openxmlformats.org/officeDocument/2006/relationships/tags" Target="../tags/tag59.xml"/><Relationship Id="rId54" Type="http://schemas.openxmlformats.org/officeDocument/2006/relationships/tags" Target="../tags/tag58.xml"/><Relationship Id="rId53" Type="http://schemas.openxmlformats.org/officeDocument/2006/relationships/tags" Target="../tags/tag57.xml"/><Relationship Id="rId52" Type="http://schemas.openxmlformats.org/officeDocument/2006/relationships/tags" Target="../tags/tag56.xml"/><Relationship Id="rId51" Type="http://schemas.openxmlformats.org/officeDocument/2006/relationships/tags" Target="../tags/tag55.xml"/><Relationship Id="rId50" Type="http://schemas.openxmlformats.org/officeDocument/2006/relationships/tags" Target="../tags/tag54.xml"/><Relationship Id="rId5" Type="http://schemas.openxmlformats.org/officeDocument/2006/relationships/tags" Target="../tags/tag9.xml"/><Relationship Id="rId49" Type="http://schemas.openxmlformats.org/officeDocument/2006/relationships/tags" Target="../tags/tag53.xml"/><Relationship Id="rId48" Type="http://schemas.openxmlformats.org/officeDocument/2006/relationships/tags" Target="../tags/tag52.xml"/><Relationship Id="rId47" Type="http://schemas.openxmlformats.org/officeDocument/2006/relationships/tags" Target="../tags/tag51.xml"/><Relationship Id="rId46" Type="http://schemas.openxmlformats.org/officeDocument/2006/relationships/tags" Target="../tags/tag50.xml"/><Relationship Id="rId45" Type="http://schemas.openxmlformats.org/officeDocument/2006/relationships/tags" Target="../tags/tag49.xml"/><Relationship Id="rId44" Type="http://schemas.openxmlformats.org/officeDocument/2006/relationships/tags" Target="../tags/tag48.xml"/><Relationship Id="rId43" Type="http://schemas.openxmlformats.org/officeDocument/2006/relationships/tags" Target="../tags/tag47.xml"/><Relationship Id="rId42" Type="http://schemas.openxmlformats.org/officeDocument/2006/relationships/tags" Target="../tags/tag46.xml"/><Relationship Id="rId41" Type="http://schemas.openxmlformats.org/officeDocument/2006/relationships/tags" Target="../tags/tag45.xml"/><Relationship Id="rId40" Type="http://schemas.openxmlformats.org/officeDocument/2006/relationships/tags" Target="../tags/tag44.xml"/><Relationship Id="rId4" Type="http://schemas.openxmlformats.org/officeDocument/2006/relationships/tags" Target="../tags/tag8.xml"/><Relationship Id="rId39" Type="http://schemas.openxmlformats.org/officeDocument/2006/relationships/tags" Target="../tags/tag43.xml"/><Relationship Id="rId38" Type="http://schemas.openxmlformats.org/officeDocument/2006/relationships/tags" Target="../tags/tag42.xml"/><Relationship Id="rId37" Type="http://schemas.openxmlformats.org/officeDocument/2006/relationships/tags" Target="../tags/tag41.xml"/><Relationship Id="rId36" Type="http://schemas.openxmlformats.org/officeDocument/2006/relationships/tags" Target="../tags/tag40.xml"/><Relationship Id="rId35" Type="http://schemas.openxmlformats.org/officeDocument/2006/relationships/tags" Target="../tags/tag39.xml"/><Relationship Id="rId34" Type="http://schemas.openxmlformats.org/officeDocument/2006/relationships/tags" Target="../tags/tag38.xml"/><Relationship Id="rId33" Type="http://schemas.openxmlformats.org/officeDocument/2006/relationships/tags" Target="../tags/tag37.xml"/><Relationship Id="rId32" Type="http://schemas.openxmlformats.org/officeDocument/2006/relationships/tags" Target="../tags/tag36.xml"/><Relationship Id="rId31" Type="http://schemas.openxmlformats.org/officeDocument/2006/relationships/tags" Target="../tags/tag35.xml"/><Relationship Id="rId30" Type="http://schemas.openxmlformats.org/officeDocument/2006/relationships/tags" Target="../tags/tag34.xml"/><Relationship Id="rId3" Type="http://schemas.openxmlformats.org/officeDocument/2006/relationships/tags" Target="../tags/tag7.xml"/><Relationship Id="rId29" Type="http://schemas.openxmlformats.org/officeDocument/2006/relationships/tags" Target="../tags/tag33.xml"/><Relationship Id="rId28" Type="http://schemas.openxmlformats.org/officeDocument/2006/relationships/tags" Target="../tags/tag32.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4" Type="http://schemas.openxmlformats.org/officeDocument/2006/relationships/tags" Target="../tags/tag141.xml"/><Relationship Id="rId63" Type="http://schemas.openxmlformats.org/officeDocument/2006/relationships/tags" Target="../tags/tag140.xml"/><Relationship Id="rId62" Type="http://schemas.openxmlformats.org/officeDocument/2006/relationships/tags" Target="../tags/tag139.xml"/><Relationship Id="rId61" Type="http://schemas.openxmlformats.org/officeDocument/2006/relationships/tags" Target="../tags/tag138.xml"/><Relationship Id="rId60" Type="http://schemas.openxmlformats.org/officeDocument/2006/relationships/tags" Target="../tags/tag137.xml"/><Relationship Id="rId6" Type="http://schemas.openxmlformats.org/officeDocument/2006/relationships/tags" Target="../tags/tag83.xml"/><Relationship Id="rId59" Type="http://schemas.openxmlformats.org/officeDocument/2006/relationships/tags" Target="../tags/tag136.xml"/><Relationship Id="rId58" Type="http://schemas.openxmlformats.org/officeDocument/2006/relationships/tags" Target="../tags/tag135.xml"/><Relationship Id="rId57" Type="http://schemas.openxmlformats.org/officeDocument/2006/relationships/tags" Target="../tags/tag134.xml"/><Relationship Id="rId56" Type="http://schemas.openxmlformats.org/officeDocument/2006/relationships/tags" Target="../tags/tag133.xml"/><Relationship Id="rId55" Type="http://schemas.openxmlformats.org/officeDocument/2006/relationships/tags" Target="../tags/tag132.xml"/><Relationship Id="rId54" Type="http://schemas.openxmlformats.org/officeDocument/2006/relationships/tags" Target="../tags/tag131.xml"/><Relationship Id="rId53" Type="http://schemas.openxmlformats.org/officeDocument/2006/relationships/tags" Target="../tags/tag130.xml"/><Relationship Id="rId52" Type="http://schemas.openxmlformats.org/officeDocument/2006/relationships/tags" Target="../tags/tag129.xml"/><Relationship Id="rId51" Type="http://schemas.openxmlformats.org/officeDocument/2006/relationships/tags" Target="../tags/tag128.xml"/><Relationship Id="rId50" Type="http://schemas.openxmlformats.org/officeDocument/2006/relationships/tags" Target="../tags/tag127.xml"/><Relationship Id="rId5" Type="http://schemas.openxmlformats.org/officeDocument/2006/relationships/tags" Target="../tags/tag82.xml"/><Relationship Id="rId49" Type="http://schemas.openxmlformats.org/officeDocument/2006/relationships/tags" Target="../tags/tag126.xml"/><Relationship Id="rId48" Type="http://schemas.openxmlformats.org/officeDocument/2006/relationships/tags" Target="../tags/tag125.xml"/><Relationship Id="rId47" Type="http://schemas.openxmlformats.org/officeDocument/2006/relationships/tags" Target="../tags/tag124.xml"/><Relationship Id="rId46" Type="http://schemas.openxmlformats.org/officeDocument/2006/relationships/tags" Target="../tags/tag123.xml"/><Relationship Id="rId45" Type="http://schemas.openxmlformats.org/officeDocument/2006/relationships/tags" Target="../tags/tag122.xml"/><Relationship Id="rId44" Type="http://schemas.openxmlformats.org/officeDocument/2006/relationships/tags" Target="../tags/tag121.xml"/><Relationship Id="rId43" Type="http://schemas.openxmlformats.org/officeDocument/2006/relationships/tags" Target="../tags/tag120.xml"/><Relationship Id="rId42" Type="http://schemas.openxmlformats.org/officeDocument/2006/relationships/tags" Target="../tags/tag119.xml"/><Relationship Id="rId41" Type="http://schemas.openxmlformats.org/officeDocument/2006/relationships/tags" Target="../tags/tag118.xml"/><Relationship Id="rId40" Type="http://schemas.openxmlformats.org/officeDocument/2006/relationships/tags" Target="../tags/tag117.xml"/><Relationship Id="rId4" Type="http://schemas.openxmlformats.org/officeDocument/2006/relationships/tags" Target="../tags/tag81.xml"/><Relationship Id="rId39" Type="http://schemas.openxmlformats.org/officeDocument/2006/relationships/tags" Target="../tags/tag116.xml"/><Relationship Id="rId38" Type="http://schemas.openxmlformats.org/officeDocument/2006/relationships/tags" Target="../tags/tag115.xml"/><Relationship Id="rId37" Type="http://schemas.openxmlformats.org/officeDocument/2006/relationships/tags" Target="../tags/tag114.xml"/><Relationship Id="rId36" Type="http://schemas.openxmlformats.org/officeDocument/2006/relationships/tags" Target="../tags/tag113.xml"/><Relationship Id="rId35" Type="http://schemas.openxmlformats.org/officeDocument/2006/relationships/tags" Target="../tags/tag112.xml"/><Relationship Id="rId34" Type="http://schemas.openxmlformats.org/officeDocument/2006/relationships/tags" Target="../tags/tag111.xml"/><Relationship Id="rId33" Type="http://schemas.openxmlformats.org/officeDocument/2006/relationships/tags" Target="../tags/tag110.xml"/><Relationship Id="rId32" Type="http://schemas.openxmlformats.org/officeDocument/2006/relationships/tags" Target="../tags/tag109.xml"/><Relationship Id="rId31" Type="http://schemas.openxmlformats.org/officeDocument/2006/relationships/tags" Target="../tags/tag108.xml"/><Relationship Id="rId30" Type="http://schemas.openxmlformats.org/officeDocument/2006/relationships/tags" Target="../tags/tag107.xml"/><Relationship Id="rId3" Type="http://schemas.openxmlformats.org/officeDocument/2006/relationships/tags" Target="../tags/tag80.xml"/><Relationship Id="rId29" Type="http://schemas.openxmlformats.org/officeDocument/2006/relationships/tags" Target="../tags/tag106.xml"/><Relationship Id="rId28" Type="http://schemas.openxmlformats.org/officeDocument/2006/relationships/tags" Target="../tags/tag105.xml"/><Relationship Id="rId27" Type="http://schemas.openxmlformats.org/officeDocument/2006/relationships/tags" Target="../tags/tag104.xml"/><Relationship Id="rId26" Type="http://schemas.openxmlformats.org/officeDocument/2006/relationships/tags" Target="../tags/tag103.xml"/><Relationship Id="rId25" Type="http://schemas.openxmlformats.org/officeDocument/2006/relationships/tags" Target="../tags/tag102.xml"/><Relationship Id="rId24" Type="http://schemas.openxmlformats.org/officeDocument/2006/relationships/tags" Target="../tags/tag101.xml"/><Relationship Id="rId23" Type="http://schemas.openxmlformats.org/officeDocument/2006/relationships/tags" Target="../tags/tag100.xml"/><Relationship Id="rId22" Type="http://schemas.openxmlformats.org/officeDocument/2006/relationships/tags" Target="../tags/tag99.xml"/><Relationship Id="rId21" Type="http://schemas.openxmlformats.org/officeDocument/2006/relationships/tags" Target="../tags/tag98.xml"/><Relationship Id="rId20" Type="http://schemas.openxmlformats.org/officeDocument/2006/relationships/tags" Target="../tags/tag97.xml"/><Relationship Id="rId2" Type="http://schemas.openxmlformats.org/officeDocument/2006/relationships/tags" Target="../tags/tag79.xml"/><Relationship Id="rId19" Type="http://schemas.openxmlformats.org/officeDocument/2006/relationships/tags" Target="../tags/tag96.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49.xml"/><Relationship Id="rId85" Type="http://schemas.openxmlformats.org/officeDocument/2006/relationships/tags" Target="../tags/tag225.xml"/><Relationship Id="rId84" Type="http://schemas.openxmlformats.org/officeDocument/2006/relationships/tags" Target="../tags/tag224.xml"/><Relationship Id="rId83" Type="http://schemas.openxmlformats.org/officeDocument/2006/relationships/tags" Target="../tags/tag223.xml"/><Relationship Id="rId82" Type="http://schemas.openxmlformats.org/officeDocument/2006/relationships/tags" Target="../tags/tag222.xml"/><Relationship Id="rId81" Type="http://schemas.openxmlformats.org/officeDocument/2006/relationships/tags" Target="../tags/tag221.xml"/><Relationship Id="rId80" Type="http://schemas.openxmlformats.org/officeDocument/2006/relationships/tags" Target="../tags/tag220.xml"/><Relationship Id="rId8" Type="http://schemas.openxmlformats.org/officeDocument/2006/relationships/tags" Target="../tags/tag148.xml"/><Relationship Id="rId79" Type="http://schemas.openxmlformats.org/officeDocument/2006/relationships/tags" Target="../tags/tag219.xml"/><Relationship Id="rId78" Type="http://schemas.openxmlformats.org/officeDocument/2006/relationships/tags" Target="../tags/tag218.xml"/><Relationship Id="rId77" Type="http://schemas.openxmlformats.org/officeDocument/2006/relationships/tags" Target="../tags/tag217.xml"/><Relationship Id="rId76" Type="http://schemas.openxmlformats.org/officeDocument/2006/relationships/tags" Target="../tags/tag216.xml"/><Relationship Id="rId75" Type="http://schemas.openxmlformats.org/officeDocument/2006/relationships/tags" Target="../tags/tag215.xml"/><Relationship Id="rId74" Type="http://schemas.openxmlformats.org/officeDocument/2006/relationships/tags" Target="../tags/tag214.xml"/><Relationship Id="rId73" Type="http://schemas.openxmlformats.org/officeDocument/2006/relationships/tags" Target="../tags/tag213.xml"/><Relationship Id="rId72" Type="http://schemas.openxmlformats.org/officeDocument/2006/relationships/tags" Target="../tags/tag212.xml"/><Relationship Id="rId71" Type="http://schemas.openxmlformats.org/officeDocument/2006/relationships/tags" Target="../tags/tag211.xml"/><Relationship Id="rId70" Type="http://schemas.openxmlformats.org/officeDocument/2006/relationships/tags" Target="../tags/tag210.xml"/><Relationship Id="rId7" Type="http://schemas.openxmlformats.org/officeDocument/2006/relationships/tags" Target="../tags/tag147.xml"/><Relationship Id="rId69" Type="http://schemas.openxmlformats.org/officeDocument/2006/relationships/tags" Target="../tags/tag209.xml"/><Relationship Id="rId68" Type="http://schemas.openxmlformats.org/officeDocument/2006/relationships/tags" Target="../tags/tag208.xml"/><Relationship Id="rId67" Type="http://schemas.openxmlformats.org/officeDocument/2006/relationships/tags" Target="../tags/tag207.xml"/><Relationship Id="rId66" Type="http://schemas.openxmlformats.org/officeDocument/2006/relationships/tags" Target="../tags/tag206.xml"/><Relationship Id="rId65" Type="http://schemas.openxmlformats.org/officeDocument/2006/relationships/tags" Target="../tags/tag205.xml"/><Relationship Id="rId64" Type="http://schemas.openxmlformats.org/officeDocument/2006/relationships/tags" Target="../tags/tag204.xml"/><Relationship Id="rId63" Type="http://schemas.openxmlformats.org/officeDocument/2006/relationships/tags" Target="../tags/tag203.xml"/><Relationship Id="rId62" Type="http://schemas.openxmlformats.org/officeDocument/2006/relationships/tags" Target="../tags/tag202.xml"/><Relationship Id="rId61" Type="http://schemas.openxmlformats.org/officeDocument/2006/relationships/tags" Target="../tags/tag201.xml"/><Relationship Id="rId60" Type="http://schemas.openxmlformats.org/officeDocument/2006/relationships/tags" Target="../tags/tag200.xml"/><Relationship Id="rId6" Type="http://schemas.openxmlformats.org/officeDocument/2006/relationships/tags" Target="../tags/tag146.xml"/><Relationship Id="rId59" Type="http://schemas.openxmlformats.org/officeDocument/2006/relationships/tags" Target="../tags/tag199.xml"/><Relationship Id="rId58" Type="http://schemas.openxmlformats.org/officeDocument/2006/relationships/tags" Target="../tags/tag198.xml"/><Relationship Id="rId57" Type="http://schemas.openxmlformats.org/officeDocument/2006/relationships/tags" Target="../tags/tag197.xml"/><Relationship Id="rId56" Type="http://schemas.openxmlformats.org/officeDocument/2006/relationships/tags" Target="../tags/tag196.xml"/><Relationship Id="rId55" Type="http://schemas.openxmlformats.org/officeDocument/2006/relationships/tags" Target="../tags/tag195.xml"/><Relationship Id="rId54" Type="http://schemas.openxmlformats.org/officeDocument/2006/relationships/tags" Target="../tags/tag194.xml"/><Relationship Id="rId53" Type="http://schemas.openxmlformats.org/officeDocument/2006/relationships/tags" Target="../tags/tag193.xml"/><Relationship Id="rId52" Type="http://schemas.openxmlformats.org/officeDocument/2006/relationships/tags" Target="../tags/tag192.xml"/><Relationship Id="rId51" Type="http://schemas.openxmlformats.org/officeDocument/2006/relationships/tags" Target="../tags/tag191.xml"/><Relationship Id="rId50" Type="http://schemas.openxmlformats.org/officeDocument/2006/relationships/tags" Target="../tags/tag190.xml"/><Relationship Id="rId5" Type="http://schemas.openxmlformats.org/officeDocument/2006/relationships/tags" Target="../tags/tag145.xml"/><Relationship Id="rId49" Type="http://schemas.openxmlformats.org/officeDocument/2006/relationships/tags" Target="../tags/tag189.xml"/><Relationship Id="rId48" Type="http://schemas.openxmlformats.org/officeDocument/2006/relationships/tags" Target="../tags/tag188.xml"/><Relationship Id="rId47" Type="http://schemas.openxmlformats.org/officeDocument/2006/relationships/tags" Target="../tags/tag187.xml"/><Relationship Id="rId46" Type="http://schemas.openxmlformats.org/officeDocument/2006/relationships/tags" Target="../tags/tag186.xml"/><Relationship Id="rId45" Type="http://schemas.openxmlformats.org/officeDocument/2006/relationships/tags" Target="../tags/tag185.xml"/><Relationship Id="rId44" Type="http://schemas.openxmlformats.org/officeDocument/2006/relationships/tags" Target="../tags/tag184.xml"/><Relationship Id="rId43" Type="http://schemas.openxmlformats.org/officeDocument/2006/relationships/tags" Target="../tags/tag183.xml"/><Relationship Id="rId42" Type="http://schemas.openxmlformats.org/officeDocument/2006/relationships/tags" Target="../tags/tag182.xml"/><Relationship Id="rId41" Type="http://schemas.openxmlformats.org/officeDocument/2006/relationships/tags" Target="../tags/tag181.xml"/><Relationship Id="rId40" Type="http://schemas.openxmlformats.org/officeDocument/2006/relationships/tags" Target="../tags/tag180.xml"/><Relationship Id="rId4" Type="http://schemas.openxmlformats.org/officeDocument/2006/relationships/tags" Target="../tags/tag144.xml"/><Relationship Id="rId39" Type="http://schemas.openxmlformats.org/officeDocument/2006/relationships/tags" Target="../tags/tag179.xml"/><Relationship Id="rId38" Type="http://schemas.openxmlformats.org/officeDocument/2006/relationships/tags" Target="../tags/tag178.xml"/><Relationship Id="rId37" Type="http://schemas.openxmlformats.org/officeDocument/2006/relationships/tags" Target="../tags/tag177.xml"/><Relationship Id="rId36" Type="http://schemas.openxmlformats.org/officeDocument/2006/relationships/tags" Target="../tags/tag176.xml"/><Relationship Id="rId35" Type="http://schemas.openxmlformats.org/officeDocument/2006/relationships/tags" Target="../tags/tag175.xml"/><Relationship Id="rId34" Type="http://schemas.openxmlformats.org/officeDocument/2006/relationships/tags" Target="../tags/tag174.xml"/><Relationship Id="rId33" Type="http://schemas.openxmlformats.org/officeDocument/2006/relationships/tags" Target="../tags/tag173.xml"/><Relationship Id="rId32" Type="http://schemas.openxmlformats.org/officeDocument/2006/relationships/tags" Target="../tags/tag172.xml"/><Relationship Id="rId31" Type="http://schemas.openxmlformats.org/officeDocument/2006/relationships/tags" Target="../tags/tag171.xml"/><Relationship Id="rId30" Type="http://schemas.openxmlformats.org/officeDocument/2006/relationships/tags" Target="../tags/tag170.xml"/><Relationship Id="rId3" Type="http://schemas.openxmlformats.org/officeDocument/2006/relationships/tags" Target="../tags/tag143.xml"/><Relationship Id="rId29" Type="http://schemas.openxmlformats.org/officeDocument/2006/relationships/tags" Target="../tags/tag169.xml"/><Relationship Id="rId28" Type="http://schemas.openxmlformats.org/officeDocument/2006/relationships/tags" Target="../tags/tag168.xml"/><Relationship Id="rId27" Type="http://schemas.openxmlformats.org/officeDocument/2006/relationships/tags" Target="../tags/tag167.xml"/><Relationship Id="rId26" Type="http://schemas.openxmlformats.org/officeDocument/2006/relationships/tags" Target="../tags/tag166.xml"/><Relationship Id="rId25" Type="http://schemas.openxmlformats.org/officeDocument/2006/relationships/tags" Target="../tags/tag165.xml"/><Relationship Id="rId24" Type="http://schemas.openxmlformats.org/officeDocument/2006/relationships/tags" Target="../tags/tag164.xml"/><Relationship Id="rId23" Type="http://schemas.openxmlformats.org/officeDocument/2006/relationships/tags" Target="../tags/tag163.xml"/><Relationship Id="rId22" Type="http://schemas.openxmlformats.org/officeDocument/2006/relationships/tags" Target="../tags/tag162.xml"/><Relationship Id="rId21" Type="http://schemas.openxmlformats.org/officeDocument/2006/relationships/tags" Target="../tags/tag161.xml"/><Relationship Id="rId20" Type="http://schemas.openxmlformats.org/officeDocument/2006/relationships/tags" Target="../tags/tag160.xml"/><Relationship Id="rId2" Type="http://schemas.openxmlformats.org/officeDocument/2006/relationships/tags" Target="../tags/tag142.xml"/><Relationship Id="rId19" Type="http://schemas.openxmlformats.org/officeDocument/2006/relationships/tags" Target="../tags/tag159.xml"/><Relationship Id="rId18" Type="http://schemas.openxmlformats.org/officeDocument/2006/relationships/tags" Target="../tags/tag158.xml"/><Relationship Id="rId17" Type="http://schemas.openxmlformats.org/officeDocument/2006/relationships/tags" Target="../tags/tag157.xml"/><Relationship Id="rId16" Type="http://schemas.openxmlformats.org/officeDocument/2006/relationships/tags" Target="../tags/tag156.xml"/><Relationship Id="rId15" Type="http://schemas.openxmlformats.org/officeDocument/2006/relationships/tags" Target="../tags/tag155.xml"/><Relationship Id="rId14" Type="http://schemas.openxmlformats.org/officeDocument/2006/relationships/tags" Target="../tags/tag154.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4" Type="http://schemas.openxmlformats.org/officeDocument/2006/relationships/tags" Target="../tags/tag297.xml"/><Relationship Id="rId73" Type="http://schemas.openxmlformats.org/officeDocument/2006/relationships/tags" Target="../tags/tag296.xml"/><Relationship Id="rId72" Type="http://schemas.openxmlformats.org/officeDocument/2006/relationships/tags" Target="../tags/tag295.xml"/><Relationship Id="rId71" Type="http://schemas.openxmlformats.org/officeDocument/2006/relationships/image" Target="../media/image3.png"/><Relationship Id="rId70" Type="http://schemas.openxmlformats.org/officeDocument/2006/relationships/tags" Target="../tags/tag294.xml"/><Relationship Id="rId7" Type="http://schemas.openxmlformats.org/officeDocument/2006/relationships/tags" Target="../tags/tag231.xml"/><Relationship Id="rId69" Type="http://schemas.openxmlformats.org/officeDocument/2006/relationships/tags" Target="../tags/tag293.xml"/><Relationship Id="rId68" Type="http://schemas.openxmlformats.org/officeDocument/2006/relationships/tags" Target="../tags/tag292.xml"/><Relationship Id="rId67" Type="http://schemas.openxmlformats.org/officeDocument/2006/relationships/tags" Target="../tags/tag291.xml"/><Relationship Id="rId66" Type="http://schemas.openxmlformats.org/officeDocument/2006/relationships/tags" Target="../tags/tag290.xml"/><Relationship Id="rId65" Type="http://schemas.openxmlformats.org/officeDocument/2006/relationships/tags" Target="../tags/tag289.xml"/><Relationship Id="rId64" Type="http://schemas.openxmlformats.org/officeDocument/2006/relationships/tags" Target="../tags/tag288.xml"/><Relationship Id="rId63" Type="http://schemas.openxmlformats.org/officeDocument/2006/relationships/tags" Target="../tags/tag287.xml"/><Relationship Id="rId62" Type="http://schemas.openxmlformats.org/officeDocument/2006/relationships/tags" Target="../tags/tag286.xml"/><Relationship Id="rId61" Type="http://schemas.openxmlformats.org/officeDocument/2006/relationships/tags" Target="../tags/tag285.xml"/><Relationship Id="rId60" Type="http://schemas.openxmlformats.org/officeDocument/2006/relationships/tags" Target="../tags/tag284.xml"/><Relationship Id="rId6" Type="http://schemas.openxmlformats.org/officeDocument/2006/relationships/tags" Target="../tags/tag230.xml"/><Relationship Id="rId59" Type="http://schemas.openxmlformats.org/officeDocument/2006/relationships/tags" Target="../tags/tag283.xml"/><Relationship Id="rId58" Type="http://schemas.openxmlformats.org/officeDocument/2006/relationships/tags" Target="../tags/tag282.xml"/><Relationship Id="rId57" Type="http://schemas.openxmlformats.org/officeDocument/2006/relationships/tags" Target="../tags/tag281.xml"/><Relationship Id="rId56" Type="http://schemas.openxmlformats.org/officeDocument/2006/relationships/tags" Target="../tags/tag280.xml"/><Relationship Id="rId55" Type="http://schemas.openxmlformats.org/officeDocument/2006/relationships/tags" Target="../tags/tag279.xml"/><Relationship Id="rId54" Type="http://schemas.openxmlformats.org/officeDocument/2006/relationships/tags" Target="../tags/tag278.xml"/><Relationship Id="rId53" Type="http://schemas.openxmlformats.org/officeDocument/2006/relationships/tags" Target="../tags/tag277.xml"/><Relationship Id="rId52" Type="http://schemas.openxmlformats.org/officeDocument/2006/relationships/tags" Target="../tags/tag276.xml"/><Relationship Id="rId51" Type="http://schemas.openxmlformats.org/officeDocument/2006/relationships/tags" Target="../tags/tag275.xml"/><Relationship Id="rId50" Type="http://schemas.openxmlformats.org/officeDocument/2006/relationships/tags" Target="../tags/tag274.xml"/><Relationship Id="rId5" Type="http://schemas.openxmlformats.org/officeDocument/2006/relationships/tags" Target="../tags/tag229.xml"/><Relationship Id="rId49" Type="http://schemas.openxmlformats.org/officeDocument/2006/relationships/tags" Target="../tags/tag273.xml"/><Relationship Id="rId48" Type="http://schemas.openxmlformats.org/officeDocument/2006/relationships/tags" Target="../tags/tag272.xml"/><Relationship Id="rId47" Type="http://schemas.openxmlformats.org/officeDocument/2006/relationships/tags" Target="../tags/tag271.xml"/><Relationship Id="rId46" Type="http://schemas.openxmlformats.org/officeDocument/2006/relationships/tags" Target="../tags/tag270.xml"/><Relationship Id="rId45" Type="http://schemas.openxmlformats.org/officeDocument/2006/relationships/tags" Target="../tags/tag269.xml"/><Relationship Id="rId44" Type="http://schemas.openxmlformats.org/officeDocument/2006/relationships/tags" Target="../tags/tag268.xml"/><Relationship Id="rId43" Type="http://schemas.openxmlformats.org/officeDocument/2006/relationships/tags" Target="../tags/tag267.xml"/><Relationship Id="rId42" Type="http://schemas.openxmlformats.org/officeDocument/2006/relationships/tags" Target="../tags/tag266.xml"/><Relationship Id="rId41" Type="http://schemas.openxmlformats.org/officeDocument/2006/relationships/tags" Target="../tags/tag265.xml"/><Relationship Id="rId40" Type="http://schemas.openxmlformats.org/officeDocument/2006/relationships/tags" Target="../tags/tag264.xml"/><Relationship Id="rId4" Type="http://schemas.openxmlformats.org/officeDocument/2006/relationships/tags" Target="../tags/tag228.xml"/><Relationship Id="rId39" Type="http://schemas.openxmlformats.org/officeDocument/2006/relationships/tags" Target="../tags/tag263.xml"/><Relationship Id="rId38" Type="http://schemas.openxmlformats.org/officeDocument/2006/relationships/tags" Target="../tags/tag262.xml"/><Relationship Id="rId37" Type="http://schemas.openxmlformats.org/officeDocument/2006/relationships/tags" Target="../tags/tag261.xml"/><Relationship Id="rId36" Type="http://schemas.openxmlformats.org/officeDocument/2006/relationships/tags" Target="../tags/tag260.xml"/><Relationship Id="rId35" Type="http://schemas.openxmlformats.org/officeDocument/2006/relationships/tags" Target="../tags/tag259.xml"/><Relationship Id="rId34" Type="http://schemas.openxmlformats.org/officeDocument/2006/relationships/tags" Target="../tags/tag258.xml"/><Relationship Id="rId33" Type="http://schemas.openxmlformats.org/officeDocument/2006/relationships/tags" Target="../tags/tag257.xml"/><Relationship Id="rId32" Type="http://schemas.openxmlformats.org/officeDocument/2006/relationships/tags" Target="../tags/tag256.xml"/><Relationship Id="rId31" Type="http://schemas.openxmlformats.org/officeDocument/2006/relationships/tags" Target="../tags/tag255.xml"/><Relationship Id="rId30" Type="http://schemas.openxmlformats.org/officeDocument/2006/relationships/tags" Target="../tags/tag254.xml"/><Relationship Id="rId3" Type="http://schemas.openxmlformats.org/officeDocument/2006/relationships/tags" Target="../tags/tag227.xml"/><Relationship Id="rId29" Type="http://schemas.openxmlformats.org/officeDocument/2006/relationships/tags" Target="../tags/tag253.xml"/><Relationship Id="rId28" Type="http://schemas.openxmlformats.org/officeDocument/2006/relationships/tags" Target="../tags/tag252.xml"/><Relationship Id="rId27" Type="http://schemas.openxmlformats.org/officeDocument/2006/relationships/tags" Target="../tags/tag251.xml"/><Relationship Id="rId26" Type="http://schemas.openxmlformats.org/officeDocument/2006/relationships/tags" Target="../tags/tag250.xml"/><Relationship Id="rId25" Type="http://schemas.openxmlformats.org/officeDocument/2006/relationships/tags" Target="../tags/tag249.xml"/><Relationship Id="rId24" Type="http://schemas.openxmlformats.org/officeDocument/2006/relationships/tags" Target="../tags/tag248.xml"/><Relationship Id="rId23" Type="http://schemas.openxmlformats.org/officeDocument/2006/relationships/tags" Target="../tags/tag247.xml"/><Relationship Id="rId22" Type="http://schemas.openxmlformats.org/officeDocument/2006/relationships/tags" Target="../tags/tag246.xml"/><Relationship Id="rId21" Type="http://schemas.openxmlformats.org/officeDocument/2006/relationships/tags" Target="../tags/tag245.xml"/><Relationship Id="rId20" Type="http://schemas.openxmlformats.org/officeDocument/2006/relationships/tags" Target="../tags/tag244.xml"/><Relationship Id="rId2" Type="http://schemas.openxmlformats.org/officeDocument/2006/relationships/tags" Target="../tags/tag226.xml"/><Relationship Id="rId19" Type="http://schemas.openxmlformats.org/officeDocument/2006/relationships/tags" Target="../tags/tag243.xml"/><Relationship Id="rId18" Type="http://schemas.openxmlformats.org/officeDocument/2006/relationships/tags" Target="../tags/tag242.xml"/><Relationship Id="rId17" Type="http://schemas.openxmlformats.org/officeDocument/2006/relationships/tags" Target="../tags/tag241.xml"/><Relationship Id="rId16" Type="http://schemas.openxmlformats.org/officeDocument/2006/relationships/tags" Target="../tags/tag240.xml"/><Relationship Id="rId15" Type="http://schemas.openxmlformats.org/officeDocument/2006/relationships/tags" Target="../tags/tag239.xml"/><Relationship Id="rId14" Type="http://schemas.openxmlformats.org/officeDocument/2006/relationships/tags" Target="../tags/tag238.xml"/><Relationship Id="rId13" Type="http://schemas.openxmlformats.org/officeDocument/2006/relationships/tags" Target="../tags/tag237.xml"/><Relationship Id="rId12" Type="http://schemas.openxmlformats.org/officeDocument/2006/relationships/tags" Target="../tags/tag236.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6" Type="http://schemas.openxmlformats.org/officeDocument/2006/relationships/tags" Target="../tags/tag356.xml"/><Relationship Id="rId25" Type="http://schemas.openxmlformats.org/officeDocument/2006/relationships/tags" Target="../tags/tag355.xml"/><Relationship Id="rId24" Type="http://schemas.openxmlformats.org/officeDocument/2006/relationships/tags" Target="../tags/tag354.xml"/><Relationship Id="rId23" Type="http://schemas.openxmlformats.org/officeDocument/2006/relationships/tags" Target="../tags/tag353.xml"/><Relationship Id="rId22" Type="http://schemas.openxmlformats.org/officeDocument/2006/relationships/tags" Target="../tags/tag352.xml"/><Relationship Id="rId21" Type="http://schemas.openxmlformats.org/officeDocument/2006/relationships/tags" Target="../tags/tag351.xml"/><Relationship Id="rId20" Type="http://schemas.openxmlformats.org/officeDocument/2006/relationships/tags" Target="../tags/tag350.xml"/><Relationship Id="rId2" Type="http://schemas.openxmlformats.org/officeDocument/2006/relationships/tags" Target="../tags/tag332.xml"/><Relationship Id="rId19" Type="http://schemas.openxmlformats.org/officeDocument/2006/relationships/tags" Target="../tags/tag349.xml"/><Relationship Id="rId18" Type="http://schemas.openxmlformats.org/officeDocument/2006/relationships/tags" Target="../tags/tag348.xml"/><Relationship Id="rId17" Type="http://schemas.openxmlformats.org/officeDocument/2006/relationships/tags" Target="../tags/tag347.xml"/><Relationship Id="rId16" Type="http://schemas.openxmlformats.org/officeDocument/2006/relationships/tags" Target="../tags/tag346.xml"/><Relationship Id="rId15" Type="http://schemas.openxmlformats.org/officeDocument/2006/relationships/tags" Target="../tags/tag345.xml"/><Relationship Id="rId14" Type="http://schemas.openxmlformats.org/officeDocument/2006/relationships/tags" Target="../tags/tag344.xml"/><Relationship Id="rId13" Type="http://schemas.openxmlformats.org/officeDocument/2006/relationships/tags" Target="../tags/tag343.xml"/><Relationship Id="rId12" Type="http://schemas.openxmlformats.org/officeDocument/2006/relationships/tags" Target="../tags/tag342.xml"/><Relationship Id="rId11" Type="http://schemas.openxmlformats.org/officeDocument/2006/relationships/tags" Target="../tags/tag341.xml"/><Relationship Id="rId10" Type="http://schemas.openxmlformats.org/officeDocument/2006/relationships/tags" Target="../tags/tag340.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tags" Target="../tags/tag359.xml"/><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8" Type="http://schemas.openxmlformats.org/officeDocument/2006/relationships/tags" Target="../tags/tag388.xml"/><Relationship Id="rId27" Type="http://schemas.openxmlformats.org/officeDocument/2006/relationships/tags" Target="../tags/tag387.xml"/><Relationship Id="rId26" Type="http://schemas.openxmlformats.org/officeDocument/2006/relationships/tags" Target="../tags/tag386.xml"/><Relationship Id="rId25" Type="http://schemas.openxmlformats.org/officeDocument/2006/relationships/tags" Target="../tags/tag385.xml"/><Relationship Id="rId24" Type="http://schemas.openxmlformats.org/officeDocument/2006/relationships/tags" Target="../tags/tag384.xml"/><Relationship Id="rId23" Type="http://schemas.openxmlformats.org/officeDocument/2006/relationships/tags" Target="../tags/tag383.xml"/><Relationship Id="rId22" Type="http://schemas.openxmlformats.org/officeDocument/2006/relationships/tags" Target="../tags/tag382.xml"/><Relationship Id="rId21" Type="http://schemas.openxmlformats.org/officeDocument/2006/relationships/tags" Target="../tags/tag381.xml"/><Relationship Id="rId20" Type="http://schemas.openxmlformats.org/officeDocument/2006/relationships/tags" Target="../tags/tag380.xml"/><Relationship Id="rId2" Type="http://schemas.openxmlformats.org/officeDocument/2006/relationships/tags" Target="../tags/tag362.xml"/><Relationship Id="rId19" Type="http://schemas.openxmlformats.org/officeDocument/2006/relationships/tags" Target="../tags/tag379.xml"/><Relationship Id="rId18" Type="http://schemas.openxmlformats.org/officeDocument/2006/relationships/tags" Target="../tags/tag378.xml"/><Relationship Id="rId17" Type="http://schemas.openxmlformats.org/officeDocument/2006/relationships/tags" Target="../tags/tag377.xml"/><Relationship Id="rId16" Type="http://schemas.openxmlformats.org/officeDocument/2006/relationships/tags" Target="../tags/tag376.xml"/><Relationship Id="rId15" Type="http://schemas.openxmlformats.org/officeDocument/2006/relationships/tags" Target="../tags/tag375.xml"/><Relationship Id="rId14" Type="http://schemas.openxmlformats.org/officeDocument/2006/relationships/tags" Target="../tags/tag374.xml"/><Relationship Id="rId13" Type="http://schemas.openxmlformats.org/officeDocument/2006/relationships/tags" Target="../tags/tag373.xml"/><Relationship Id="rId12" Type="http://schemas.openxmlformats.org/officeDocument/2006/relationships/tags" Target="../tags/tag372.xml"/><Relationship Id="rId11" Type="http://schemas.openxmlformats.org/officeDocument/2006/relationships/tags" Target="../tags/tag371.xml"/><Relationship Id="rId10" Type="http://schemas.openxmlformats.org/officeDocument/2006/relationships/tags" Target="../tags/tag370.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96.xml"/><Relationship Id="rId8" Type="http://schemas.openxmlformats.org/officeDocument/2006/relationships/tags" Target="../tags/tag395.xml"/><Relationship Id="rId7" Type="http://schemas.openxmlformats.org/officeDocument/2006/relationships/tags" Target="../tags/tag394.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6" Type="http://schemas.openxmlformats.org/officeDocument/2006/relationships/tags" Target="../tags/tag413.xml"/><Relationship Id="rId25" Type="http://schemas.openxmlformats.org/officeDocument/2006/relationships/tags" Target="../tags/tag412.xml"/><Relationship Id="rId24" Type="http://schemas.openxmlformats.org/officeDocument/2006/relationships/tags" Target="../tags/tag411.xml"/><Relationship Id="rId23" Type="http://schemas.openxmlformats.org/officeDocument/2006/relationships/tags" Target="../tags/tag410.xml"/><Relationship Id="rId22" Type="http://schemas.openxmlformats.org/officeDocument/2006/relationships/tags" Target="../tags/tag409.xml"/><Relationship Id="rId21" Type="http://schemas.openxmlformats.org/officeDocument/2006/relationships/tags" Target="../tags/tag408.xml"/><Relationship Id="rId20" Type="http://schemas.openxmlformats.org/officeDocument/2006/relationships/tags" Target="../tags/tag407.xml"/><Relationship Id="rId2" Type="http://schemas.openxmlformats.org/officeDocument/2006/relationships/tags" Target="../tags/tag389.xml"/><Relationship Id="rId19" Type="http://schemas.openxmlformats.org/officeDocument/2006/relationships/tags" Target="../tags/tag406.xml"/><Relationship Id="rId18" Type="http://schemas.openxmlformats.org/officeDocument/2006/relationships/tags" Target="../tags/tag405.xml"/><Relationship Id="rId17" Type="http://schemas.openxmlformats.org/officeDocument/2006/relationships/tags" Target="../tags/tag404.xml"/><Relationship Id="rId16" Type="http://schemas.openxmlformats.org/officeDocument/2006/relationships/tags" Target="../tags/tag403.xml"/><Relationship Id="rId15" Type="http://schemas.openxmlformats.org/officeDocument/2006/relationships/tags" Target="../tags/tag402.xml"/><Relationship Id="rId14" Type="http://schemas.openxmlformats.org/officeDocument/2006/relationships/tags" Target="../tags/tag401.xml"/><Relationship Id="rId13" Type="http://schemas.openxmlformats.org/officeDocument/2006/relationships/tags" Target="../tags/tag400.xml"/><Relationship Id="rId12" Type="http://schemas.openxmlformats.org/officeDocument/2006/relationships/tags" Target="../tags/tag399.xml"/><Relationship Id="rId11" Type="http://schemas.openxmlformats.org/officeDocument/2006/relationships/tags" Target="../tags/tag398.xml"/><Relationship Id="rId10" Type="http://schemas.openxmlformats.org/officeDocument/2006/relationships/tags" Target="../tags/tag397.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1543050"/>
            <a:ext cx="9799200" cy="1927800"/>
          </a:xfrm>
        </p:spPr>
        <p:txBody>
          <a:bodyPr lIns="90000" tIns="46800" rIns="90000" bIns="46800" anchor="b" anchorCtr="0">
            <a:normAutofit/>
          </a:bodyPr>
          <a:lstStyle>
            <a:lvl1pPr algn="ctr">
              <a:defRPr sz="60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p:nvPr>
        </p:nvSpPr>
        <p:spPr>
          <a:xfrm>
            <a:off x="1198800" y="3527550"/>
            <a:ext cx="9799200" cy="11043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单击此处编辑母版副标题样式</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1437750"/>
            <a:ext cx="10972800" cy="411210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dirty="0"/>
          </a:p>
        </p:txBody>
      </p:sp>
      <p:sp>
        <p:nvSpPr>
          <p:cNvPr id="4" name="灯片编号占位符 3"/>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720250"/>
            <a:ext cx="9799200" cy="764100"/>
          </a:xfrm>
        </p:spPr>
        <p:txBody>
          <a:bodyPr vert="horz" lIns="90000" tIns="46800" rIns="90000" bIns="46800" rtlCol="0" anchor="t" anchorCtr="0">
            <a:normAutofit/>
          </a:bodyPr>
          <a:lstStyle>
            <a:lvl1pPr algn="ctr">
              <a:defRPr sz="6000"/>
            </a:lvl1pPr>
          </a:lstStyle>
          <a:p>
            <a:pPr lvl="0" fontAlgn="auto"/>
            <a:r>
              <a:rPr lang="zh-CN" altLang="en-US" strike="noStrike" noProof="1" smtClean="0"/>
              <a:t>单击此处编辑标题</a:t>
            </a:r>
            <a:endParaRPr lang="zh-CN" altLang="en-US" strike="noStrike" noProof="1"/>
          </a:p>
        </p:txBody>
      </p:sp>
      <p:sp>
        <p:nvSpPr>
          <p:cNvPr id="7" name="文本占位符 6"/>
          <p:cNvSpPr>
            <a:spLocks noGrp="1"/>
          </p:cNvSpPr>
          <p:nvPr>
            <p:ph type="body" sz="quarter" idx="13"/>
          </p:nvPr>
        </p:nvSpPr>
        <p:spPr>
          <a:xfrm>
            <a:off x="1198800" y="3527550"/>
            <a:ext cx="9799200" cy="353700"/>
          </a:xfrm>
        </p:spPr>
        <p:txBody>
          <a:bodyPr lIns="90000" tIns="46800" rIns="90000" bIns="46800">
            <a:normAutofit/>
          </a:bodyPr>
          <a:lstStyle>
            <a:lvl1pPr algn="ctr">
              <a:lnSpc>
                <a:spcPct val="110000"/>
              </a:lnSpc>
              <a:buNone/>
              <a:defRPr sz="2400" spc="200"/>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5"/>
          </p:nvPr>
        </p:nvSpPr>
        <p:spPr/>
        <p:txBody>
          <a:bodyPr/>
          <a:p>
            <a:pPr fontAlgn="auto"/>
            <a:endParaRPr lang="zh-CN" altLang="en-US" strike="noStrike" noProof="1" dirty="0"/>
          </a:p>
        </p:txBody>
      </p:sp>
      <p:sp>
        <p:nvSpPr>
          <p:cNvPr id="5" name="灯片编号占位符 4"/>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132080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bwMode="auto">
          <a:xfrm>
            <a:off x="1521883" y="0"/>
            <a:ext cx="30691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9" name="直接连接符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 name="直接连接符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1" name="直接连接符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4" name="直接连接符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5" name="直接连接符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6" name="直接连接符 25"/>
          <p:cNvSpPr>
            <a:spLocks noChangeShapeType="1"/>
          </p:cNvSpPr>
          <p:nvPr/>
        </p:nvSpPr>
        <p:spPr bwMode="auto">
          <a:xfrm>
            <a:off x="1215178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7" name="矩形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椭圆 27"/>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椭圆 28"/>
          <p:cNvSpPr/>
          <p:nvPr/>
        </p:nvSpPr>
        <p:spPr bwMode="auto">
          <a:xfrm>
            <a:off x="1746250"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椭圆 29"/>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bwMode="auto">
          <a:xfrm>
            <a:off x="2218267" y="5788025"/>
            <a:ext cx="366183"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椭圆 31"/>
          <p:cNvSpPr/>
          <p:nvPr/>
        </p:nvSpPr>
        <p:spPr>
          <a:xfrm>
            <a:off x="2540000" y="4495800"/>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标题 7"/>
          <p:cNvSpPr>
            <a:spLocks noGrp="1"/>
          </p:cNvSpPr>
          <p:nvPr>
            <p:ph type="ctrTitle"/>
          </p:nvPr>
        </p:nvSpPr>
        <p:spPr>
          <a:xfrm>
            <a:off x="3048000" y="3124200"/>
            <a:ext cx="8229600" cy="1894362"/>
          </a:xfrm>
        </p:spPr>
        <p:txBody>
          <a:bodyPr/>
          <a:lstStyle>
            <a:lvl1pPr>
              <a:defRPr b="1"/>
            </a:lvl1pPr>
          </a:lstStyle>
          <a:p>
            <a:pPr fontAlgn="base"/>
            <a:r>
              <a:rPr lang="zh-CN" altLang="en-US" strike="noStrike" noProof="1"/>
              <a:t>单击此处编辑母版标题样式</a:t>
            </a:r>
            <a:endParaRPr lang="en-US" strike="noStrike" noProof="1"/>
          </a:p>
        </p:txBody>
      </p:sp>
      <p:sp>
        <p:nvSpPr>
          <p:cNvPr id="9" name="副标题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33" name="日期占位符 27"/>
          <p:cNvSpPr>
            <a:spLocks noGrp="1"/>
          </p:cNvSpPr>
          <p:nvPr>
            <p:ph type="dt" sz="half" idx="2"/>
          </p:nvPr>
        </p:nvSpPr>
        <p:spPr bwMode="auto">
          <a:xfrm rot="5400000">
            <a:off x="10352617" y="1174750"/>
            <a:ext cx="3048000" cy="381000"/>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4" name="页脚占位符 16"/>
          <p:cNvSpPr>
            <a:spLocks noGrp="1"/>
          </p:cNvSpPr>
          <p:nvPr>
            <p:ph type="ftr" sz="quarter" idx="3"/>
          </p:nvPr>
        </p:nvSpPr>
        <p:spPr bwMode="auto">
          <a:xfrm rot="5400000">
            <a:off x="9436100" y="4181475"/>
            <a:ext cx="4876800" cy="38417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5" name="灯片编号占位符 28"/>
          <p:cNvSpPr>
            <a:spLocks noGrp="1"/>
          </p:cNvSpPr>
          <p:nvPr>
            <p:ph type="sldNum" sz="quarter" idx="4"/>
          </p:nvPr>
        </p:nvSpPr>
        <p:spPr bwMode="auto">
          <a:xfrm>
            <a:off x="1767417" y="4929188"/>
            <a:ext cx="812800" cy="517525"/>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609600" y="1600200"/>
            <a:ext cx="9956800" cy="487375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3" name="日期占位符 6"/>
          <p:cNvSpPr>
            <a:spLocks noGrp="1"/>
          </p:cNvSpPr>
          <p:nvPr>
            <p:ph type="dt" sz="half" idx="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15" name="灯片编号占位符 8"/>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17" name="页脚占位符 9"/>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2"/>
        </a:solidFill>
        <a:effectLst/>
      </p:bgPr>
    </p:bg>
    <p:spTree>
      <p:nvGrpSpPr>
        <p:cNvPr id="1" name=""/>
        <p:cNvGrpSpPr/>
        <p:nvPr/>
      </p:nvGrpSpPr>
      <p:grpSpPr>
        <a:xfrm>
          <a:off x="0" y="0"/>
          <a:ext cx="0" cy="0"/>
          <a:chOff x="0" y="0"/>
          <a:chExt cx="0" cy="0"/>
        </a:xfrm>
      </p:grpSpPr>
      <p:sp>
        <p:nvSpPr>
          <p:cNvPr id="13" name="矩形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132080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bwMode="auto">
          <a:xfrm>
            <a:off x="1521883" y="0"/>
            <a:ext cx="30691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9" name="直接连接符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 name="直接连接符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1" name="直接连接符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4" name="直接连接符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5" name="直接连接符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6" name="矩形 2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7" name="椭圆 26"/>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椭圆 27"/>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椭圆 28"/>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椭圆 29"/>
          <p:cNvSpPr/>
          <p:nvPr/>
        </p:nvSpPr>
        <p:spPr bwMode="auto">
          <a:xfrm>
            <a:off x="2218267" y="5791200"/>
            <a:ext cx="366183"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bwMode="auto">
          <a:xfrm>
            <a:off x="2506133" y="4479925"/>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直接连接符 31"/>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 name="标题 1"/>
          <p:cNvSpPr>
            <a:spLocks noGrp="1"/>
          </p:cNvSpPr>
          <p:nvPr>
            <p:ph type="title"/>
          </p:nvPr>
        </p:nvSpPr>
        <p:spPr>
          <a:xfrm>
            <a:off x="3048000" y="2895600"/>
            <a:ext cx="8229600" cy="2053590"/>
          </a:xfrm>
        </p:spPr>
        <p:txBody>
          <a:bodyPr/>
          <a:lstStyle>
            <a:lvl1pPr algn="l">
              <a:buNone/>
              <a:defRPr sz="3000" b="1" cap="small" baseline="0"/>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a:t>单击此处编辑母版文本样式</a:t>
            </a:r>
            <a:endParaRPr lang="zh-CN" altLang="en-US" strike="noStrike" noProof="1"/>
          </a:p>
        </p:txBody>
      </p:sp>
      <p:sp>
        <p:nvSpPr>
          <p:cNvPr id="33" name="日期占位符 3"/>
          <p:cNvSpPr>
            <a:spLocks noGrp="1"/>
          </p:cNvSpPr>
          <p:nvPr>
            <p:ph type="dt" sz="half" idx="2"/>
          </p:nvPr>
        </p:nvSpPr>
        <p:spPr bwMode="auto">
          <a:xfrm rot="5400000">
            <a:off x="10350500" y="1169988"/>
            <a:ext cx="3048000" cy="381000"/>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4" name="页脚占位符 4"/>
          <p:cNvSpPr>
            <a:spLocks noGrp="1"/>
          </p:cNvSpPr>
          <p:nvPr>
            <p:ph type="ftr" sz="quarter" idx="3"/>
          </p:nvPr>
        </p:nvSpPr>
        <p:spPr bwMode="auto">
          <a:xfrm rot="5400000">
            <a:off x="9436100" y="4178300"/>
            <a:ext cx="4876800" cy="38417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5" name="灯片编号占位符 5"/>
          <p:cNvSpPr>
            <a:spLocks noGrp="1"/>
          </p:cNvSpPr>
          <p:nvPr>
            <p:ph type="sldNum" sz="quarter" idx="4"/>
          </p:nvPr>
        </p:nvSpPr>
        <p:spPr bwMode="auto">
          <a:xfrm>
            <a:off x="1786467" y="4929188"/>
            <a:ext cx="812800" cy="517525"/>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9" name="内容占位符 8"/>
          <p:cNvSpPr>
            <a:spLocks noGrp="1"/>
          </p:cNvSpPr>
          <p:nvPr>
            <p:ph sz="quarter" idx="1"/>
          </p:nvPr>
        </p:nvSpPr>
        <p:spPr>
          <a:xfrm>
            <a:off x="609600" y="1600200"/>
            <a:ext cx="4876800" cy="45720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1" name="内容占位符 10"/>
          <p:cNvSpPr>
            <a:spLocks noGrp="1"/>
          </p:cNvSpPr>
          <p:nvPr>
            <p:ph sz="quarter" idx="2"/>
          </p:nvPr>
        </p:nvSpPr>
        <p:spPr>
          <a:xfrm>
            <a:off x="5693664" y="1600200"/>
            <a:ext cx="4876800" cy="45720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3" name="日期占位符 2"/>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页脚占位符 3"/>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灯片编号占位符 4"/>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100584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11" name="内容占位符 10"/>
          <p:cNvSpPr>
            <a:spLocks noGrp="1"/>
          </p:cNvSpPr>
          <p:nvPr>
            <p:ph sz="quarter" idx="2"/>
          </p:nvPr>
        </p:nvSpPr>
        <p:spPr>
          <a:xfrm>
            <a:off x="609600" y="2362200"/>
            <a:ext cx="4876800"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3" name="内容占位符 12"/>
          <p:cNvSpPr>
            <a:spLocks noGrp="1"/>
          </p:cNvSpPr>
          <p:nvPr>
            <p:ph sz="quarter" idx="4"/>
          </p:nvPr>
        </p:nvSpPr>
        <p:spPr>
          <a:xfrm>
            <a:off x="5829300" y="2362200"/>
            <a:ext cx="4876800"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2" name="文本占位符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fontAlgn="base"/>
            <a:r>
              <a:rPr lang="zh-CN" altLang="en-US" strike="noStrike" noProof="1"/>
              <a:t>单击此处编辑母版文本样式</a:t>
            </a:r>
            <a:endParaRPr lang="zh-CN" altLang="en-US" strike="noStrike" noProof="1"/>
          </a:p>
        </p:txBody>
      </p:sp>
      <p:sp>
        <p:nvSpPr>
          <p:cNvPr id="14" name="文本占位符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fontAlgn="base"/>
            <a:r>
              <a:rPr lang="zh-CN" altLang="en-US" strike="noStrike" noProof="1"/>
              <a:t>单击此处编辑母版文本样式</a:t>
            </a:r>
            <a:endParaRPr lang="zh-CN" altLang="en-US" strike="noStrike" noProof="1"/>
          </a:p>
        </p:txBody>
      </p:sp>
      <p:sp>
        <p:nvSpPr>
          <p:cNvPr id="3" name="日期占位符 2"/>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页脚占位符 3"/>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灯片编号占位符 4"/>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3" name="日期占位符 5"/>
          <p:cNvSpPr>
            <a:spLocks noGrp="1"/>
          </p:cNvSpPr>
          <p:nvPr>
            <p:ph type="dt" sz="half" idx="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15" name="灯片编号占位符 6"/>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17" name="页脚占位符 7"/>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 name="页脚占位符 2"/>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灯片编号占位符 3"/>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5" name="直接连接符 14"/>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2292" name="直接连接符 16"/>
          <p:cNvSpPr/>
          <p:nvPr/>
        </p:nvSpPr>
        <p:spPr>
          <a:xfrm>
            <a:off x="8257117" y="0"/>
            <a:ext cx="0" cy="6858000"/>
          </a:xfrm>
          <a:prstGeom prst="line">
            <a:avLst/>
          </a:prstGeom>
          <a:ln w="12700" cap="flat" cmpd="sng">
            <a:solidFill>
              <a:schemeClr val="accent1"/>
            </a:solidFill>
            <a:prstDash val="solid"/>
            <a:round/>
            <a:headEnd type="none" w="med" len="med"/>
            <a:tailEnd type="none" w="med" len="med"/>
          </a:ln>
        </p:spPr>
      </p:sp>
      <p:sp>
        <p:nvSpPr>
          <p:cNvPr id="12293" name="直接连接符 17"/>
          <p:cNvSpPr/>
          <p:nvPr/>
        </p:nvSpPr>
        <p:spPr>
          <a:xfrm>
            <a:off x="11988800" y="0"/>
            <a:ext cx="0" cy="6858000"/>
          </a:xfrm>
          <a:prstGeom prst="line">
            <a:avLst/>
          </a:prstGeom>
          <a:ln w="19050" cap="flat" cmpd="sng">
            <a:solidFill>
              <a:schemeClr val="accent1"/>
            </a:solidFill>
            <a:prstDash val="solid"/>
            <a:round/>
            <a:headEnd type="none" w="med" len="med"/>
            <a:tailEnd type="none" w="med" len="med"/>
          </a:ln>
        </p:spPr>
      </p:sp>
      <p:sp>
        <p:nvSpPr>
          <p:cNvPr id="19" name="矩形 1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2295" name="直接连接符 19"/>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21" name="椭圆 20"/>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rot="5400000">
            <a:off x="4495800" y="3200400"/>
            <a:ext cx="8412480" cy="457200"/>
          </a:xfrm>
        </p:spPr>
        <p:txBody>
          <a:bodyPr/>
          <a:lstStyle>
            <a:lvl1pPr algn="l">
              <a:buNone/>
              <a:defRPr sz="2000" b="1" cap="small" baseline="0"/>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fontAlgn="base"/>
            <a:r>
              <a:rPr lang="zh-CN" altLang="en-US" strike="noStrike" noProof="1"/>
              <a:t>单击此处编辑母版文本样式</a:t>
            </a:r>
            <a:endParaRPr lang="zh-CN" altLang="en-US" strike="noStrike" noProof="1"/>
          </a:p>
        </p:txBody>
      </p:sp>
      <p:sp>
        <p:nvSpPr>
          <p:cNvPr id="18" name="内容占位符 17"/>
          <p:cNvSpPr>
            <a:spLocks noGrp="1"/>
          </p:cNvSpPr>
          <p:nvPr>
            <p:ph sz="quarter" idx="1"/>
          </p:nvPr>
        </p:nvSpPr>
        <p:spPr>
          <a:xfrm>
            <a:off x="406400" y="274320"/>
            <a:ext cx="7518400" cy="632764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24" name="日期占位符 20"/>
          <p:cNvSpPr>
            <a:spLocks noGrp="1"/>
          </p:cNvSpPr>
          <p:nvPr>
            <p:ph type="dt" sz="half" idx="1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25" name="灯片编号占位符 21"/>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26" name="页脚占位符 22"/>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8400" y="1975050"/>
            <a:ext cx="10969200" cy="3569400"/>
          </a:xfrm>
        </p:spPr>
        <p:txBody>
          <a:bodyPr vert="horz" lIns="90000" tIns="46800" rIns="90000" bIns="4680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15" name="椭圆 14"/>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3316" name="直接连接符 16"/>
          <p:cNvSpPr/>
          <p:nvPr/>
        </p:nvSpPr>
        <p:spPr>
          <a:xfrm>
            <a:off x="11988800" y="0"/>
            <a:ext cx="0" cy="6858000"/>
          </a:xfrm>
          <a:prstGeom prst="line">
            <a:avLst/>
          </a:prstGeom>
          <a:ln w="9525" cap="flat" cmpd="sng">
            <a:solidFill>
              <a:schemeClr val="tx1"/>
            </a:solidFill>
            <a:prstDash val="solid"/>
            <a:round/>
            <a:headEnd type="none" w="med" len="med"/>
            <a:tailEnd type="none" w="med" len="med"/>
          </a:ln>
        </p:spPr>
      </p:sp>
      <p:sp>
        <p:nvSpPr>
          <p:cNvPr id="18" name="矩形 1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3318" name="直接连接符 18"/>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20" name="直接连接符 1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3320" name="直接连接符 20"/>
          <p:cNvSpPr/>
          <p:nvPr/>
        </p:nvSpPr>
        <p:spPr>
          <a:xfrm>
            <a:off x="8257117" y="0"/>
            <a:ext cx="0" cy="6858000"/>
          </a:xfrm>
          <a:prstGeom prst="line">
            <a:avLst/>
          </a:prstGeom>
          <a:ln w="12700" cap="flat" cmpd="sng">
            <a:solidFill>
              <a:schemeClr val="accent1"/>
            </a:solidFill>
            <a:prstDash val="solid"/>
            <a:round/>
            <a:headEnd type="none" w="med" len="med"/>
            <a:tailEnd type="none" w="med" len="med"/>
          </a:ln>
        </p:spPr>
      </p:sp>
      <p:sp>
        <p:nvSpPr>
          <p:cNvPr id="2" name="标题 1"/>
          <p:cNvSpPr>
            <a:spLocks noGrp="1"/>
          </p:cNvSpPr>
          <p:nvPr>
            <p:ph type="title"/>
          </p:nvPr>
        </p:nvSpPr>
        <p:spPr>
          <a:xfrm rot="5400000">
            <a:off x="4466844" y="3200400"/>
            <a:ext cx="8412480" cy="457200"/>
          </a:xfrm>
        </p:spPr>
        <p:txBody>
          <a:bodyPr/>
          <a:lstStyle>
            <a:lvl1pPr algn="l">
              <a:buNone/>
              <a:defRPr sz="2000" b="1"/>
            </a:lvl1pPr>
          </a:lstStyle>
          <a:p>
            <a:pPr fontAlgn="base"/>
            <a:r>
              <a:rPr lang="zh-CN" altLang="en-US" strike="noStrike" noProof="1"/>
              <a:t>单击此处编辑母版标题样式</a:t>
            </a:r>
            <a:endParaRPr lang="en-US" strike="noStrike" noProof="1"/>
          </a:p>
        </p:txBody>
      </p:sp>
      <p:sp>
        <p:nvSpPr>
          <p:cNvPr id="3" name="图片占位符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r>
              <a:rPr kumimoji="0" lang="zh-CN" altLang="en-US" sz="3200" b="0" i="0" u="none" strike="noStrike" kern="1200" cap="none" spc="0" normalizeH="0" baseline="0" noProof="0">
                <a:ln>
                  <a:noFill/>
                </a:ln>
                <a:solidFill>
                  <a:schemeClr val="lt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文本占位符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fontAlgn="base"/>
            <a:r>
              <a:rPr lang="zh-CN" altLang="en-US" strike="noStrike" noProof="1"/>
              <a:t>单击此处编辑母版文本样式</a:t>
            </a:r>
            <a:endParaRPr lang="zh-CN" altLang="en-US" strike="noStrike" noProof="1"/>
          </a:p>
        </p:txBody>
      </p:sp>
      <p:sp>
        <p:nvSpPr>
          <p:cNvPr id="24" name="日期占位符 16"/>
          <p:cNvSpPr>
            <a:spLocks noGrp="1"/>
          </p:cNvSpPr>
          <p:nvPr>
            <p:ph type="dt" sz="half" idx="1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25" name="灯片编号占位符 17"/>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26" name="页脚占位符 20"/>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页脚占位符 4"/>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6" name="灯片编号占位符 5"/>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235200" cy="5851525"/>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页脚占位符 4"/>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6" name="灯片编号占位符 5"/>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0">
                <a:schemeClr val="accent2"/>
              </a:gs>
              <a:gs pos="100000">
                <a:schemeClr val="accent1">
                  <a:lumMod val="80000"/>
                </a:schemeClr>
              </a:gs>
              <a:gs pos="51000">
                <a:schemeClr val="accent1">
                  <a:lumMod val="85000"/>
                  <a:lumOff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39" name="任意多边形: 形状 38"/>
          <p:cNvSpPr/>
          <p:nvPr>
            <p:custDataLst>
              <p:tags r:id="rId3"/>
            </p:custDataLst>
          </p:nvPr>
        </p:nvSpPr>
        <p:spPr>
          <a:xfrm rot="1200000">
            <a:off x="6390217" y="4495800"/>
            <a:ext cx="1752600" cy="1947863"/>
          </a:xfrm>
          <a:custGeom>
            <a:avLst/>
            <a:gdLst>
              <a:gd name="connsiteX0" fmla="*/ 1051139 w 1068238"/>
              <a:gd name="connsiteY0" fmla="*/ 0 h 1782241"/>
              <a:gd name="connsiteX1" fmla="*/ 1068238 w 1068238"/>
              <a:gd name="connsiteY1" fmla="*/ 8613 h 1782241"/>
              <a:gd name="connsiteX2" fmla="*/ 55994 w 1068238"/>
              <a:gd name="connsiteY2" fmla="*/ 1782241 h 1782241"/>
              <a:gd name="connsiteX3" fmla="*/ 5262 w 1068238"/>
              <a:gd name="connsiteY3" fmla="*/ 1756688 h 1782241"/>
              <a:gd name="connsiteX4" fmla="*/ 0 w 1068238"/>
              <a:gd name="connsiteY4" fmla="*/ 1753373 h 1782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 h="3068">
                <a:moveTo>
                  <a:pt x="2668" y="328"/>
                </a:moveTo>
                <a:lnTo>
                  <a:pt x="2693" y="340"/>
                </a:lnTo>
                <a:lnTo>
                  <a:pt x="1198" y="2960"/>
                </a:lnTo>
                <a:lnTo>
                  <a:pt x="1123" y="2923"/>
                </a:lnTo>
                <a:lnTo>
                  <a:pt x="1115" y="2918"/>
                </a:lnTo>
                <a:lnTo>
                  <a:pt x="2668" y="328"/>
                </a:lnTo>
                <a:close/>
                <a:moveTo>
                  <a:pt x="2591" y="285"/>
                </a:moveTo>
                <a:lnTo>
                  <a:pt x="2615" y="301"/>
                </a:lnTo>
                <a:lnTo>
                  <a:pt x="987" y="2836"/>
                </a:lnTo>
                <a:lnTo>
                  <a:pt x="909" y="2785"/>
                </a:lnTo>
                <a:lnTo>
                  <a:pt x="2591" y="285"/>
                </a:lnTo>
                <a:close/>
                <a:moveTo>
                  <a:pt x="2735" y="364"/>
                </a:moveTo>
                <a:lnTo>
                  <a:pt x="2759" y="376"/>
                </a:lnTo>
                <a:lnTo>
                  <a:pt x="2760" y="377"/>
                </a:lnTo>
                <a:lnTo>
                  <a:pt x="1406" y="3068"/>
                </a:lnTo>
                <a:lnTo>
                  <a:pt x="1323" y="3026"/>
                </a:lnTo>
                <a:lnTo>
                  <a:pt x="2735" y="364"/>
                </a:lnTo>
                <a:close/>
                <a:moveTo>
                  <a:pt x="2510" y="232"/>
                </a:moveTo>
                <a:lnTo>
                  <a:pt x="2534" y="247"/>
                </a:lnTo>
                <a:lnTo>
                  <a:pt x="773" y="2696"/>
                </a:lnTo>
                <a:lnTo>
                  <a:pt x="707" y="2653"/>
                </a:lnTo>
                <a:lnTo>
                  <a:pt x="696" y="2644"/>
                </a:lnTo>
                <a:lnTo>
                  <a:pt x="2510" y="232"/>
                </a:lnTo>
                <a:close/>
                <a:moveTo>
                  <a:pt x="2447" y="185"/>
                </a:moveTo>
                <a:lnTo>
                  <a:pt x="2468" y="202"/>
                </a:lnTo>
                <a:lnTo>
                  <a:pt x="584" y="2554"/>
                </a:lnTo>
                <a:lnTo>
                  <a:pt x="512" y="2496"/>
                </a:lnTo>
                <a:lnTo>
                  <a:pt x="2447" y="185"/>
                </a:lnTo>
                <a:close/>
                <a:moveTo>
                  <a:pt x="2381" y="123"/>
                </a:moveTo>
                <a:lnTo>
                  <a:pt x="2401" y="142"/>
                </a:lnTo>
                <a:lnTo>
                  <a:pt x="390" y="2398"/>
                </a:lnTo>
                <a:lnTo>
                  <a:pt x="348" y="2365"/>
                </a:lnTo>
                <a:lnTo>
                  <a:pt x="320" y="2337"/>
                </a:lnTo>
                <a:lnTo>
                  <a:pt x="2381" y="123"/>
                </a:lnTo>
                <a:close/>
                <a:moveTo>
                  <a:pt x="2321" y="71"/>
                </a:moveTo>
                <a:lnTo>
                  <a:pt x="2342" y="89"/>
                </a:lnTo>
                <a:lnTo>
                  <a:pt x="216" y="2236"/>
                </a:lnTo>
                <a:lnTo>
                  <a:pt x="150" y="2171"/>
                </a:lnTo>
                <a:lnTo>
                  <a:pt x="2321" y="71"/>
                </a:lnTo>
                <a:close/>
                <a:moveTo>
                  <a:pt x="2241" y="0"/>
                </a:moveTo>
                <a:lnTo>
                  <a:pt x="2262" y="19"/>
                </a:lnTo>
                <a:lnTo>
                  <a:pt x="64" y="2088"/>
                </a:lnTo>
                <a:lnTo>
                  <a:pt x="17" y="2042"/>
                </a:lnTo>
                <a:lnTo>
                  <a:pt x="0" y="2022"/>
                </a:lnTo>
                <a:lnTo>
                  <a:pt x="2241" y="0"/>
                </a:lnTo>
                <a:close/>
              </a:path>
            </a:pathLst>
          </a:custGeom>
          <a:gradFill flip="none" rotWithShape="1">
            <a:gsLst>
              <a:gs pos="63000">
                <a:schemeClr val="accent2">
                  <a:alpha val="10000"/>
                </a:schemeClr>
              </a:gs>
              <a:gs pos="100000">
                <a:schemeClr val="accent2">
                  <a:alpha val="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453" name="任意多边形: 形状 452"/>
          <p:cNvSpPr/>
          <p:nvPr>
            <p:custDataLst>
              <p:tags r:id="rId4"/>
            </p:custDataLst>
          </p:nvPr>
        </p:nvSpPr>
        <p:spPr>
          <a:xfrm>
            <a:off x="7016750" y="5106988"/>
            <a:ext cx="2163233" cy="1751013"/>
          </a:xfrm>
          <a:custGeom>
            <a:avLst/>
            <a:gdLst>
              <a:gd name="connsiteX0" fmla="*/ 951769 w 967463"/>
              <a:gd name="connsiteY0" fmla="*/ 0 h 1587615"/>
              <a:gd name="connsiteX1" fmla="*/ 967463 w 967463"/>
              <a:gd name="connsiteY1" fmla="*/ 8519 h 1587615"/>
              <a:gd name="connsiteX2" fmla="*/ 66242 w 967463"/>
              <a:gd name="connsiteY2" fmla="*/ 1587615 h 1587615"/>
              <a:gd name="connsiteX3" fmla="*/ 0 w 967463"/>
              <a:gd name="connsiteY3" fmla="*/ 1587615 h 1587615"/>
              <a:gd name="connsiteX4" fmla="*/ 951769 w 967463"/>
              <a:gd name="connsiteY4" fmla="*/ 0 h 1587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 h="2756">
                <a:moveTo>
                  <a:pt x="2492" y="256"/>
                </a:moveTo>
                <a:lnTo>
                  <a:pt x="2517" y="270"/>
                </a:lnTo>
                <a:lnTo>
                  <a:pt x="1098" y="2756"/>
                </a:lnTo>
                <a:lnTo>
                  <a:pt x="993" y="2756"/>
                </a:lnTo>
                <a:lnTo>
                  <a:pt x="2492" y="256"/>
                </a:lnTo>
                <a:close/>
                <a:moveTo>
                  <a:pt x="2413" y="217"/>
                </a:moveTo>
                <a:lnTo>
                  <a:pt x="2437" y="231"/>
                </a:lnTo>
                <a:lnTo>
                  <a:pt x="815" y="2756"/>
                </a:lnTo>
                <a:lnTo>
                  <a:pt x="790" y="2756"/>
                </a:lnTo>
                <a:lnTo>
                  <a:pt x="728" y="2719"/>
                </a:lnTo>
                <a:lnTo>
                  <a:pt x="2413" y="217"/>
                </a:lnTo>
                <a:close/>
                <a:moveTo>
                  <a:pt x="2346" y="175"/>
                </a:moveTo>
                <a:lnTo>
                  <a:pt x="2353" y="180"/>
                </a:lnTo>
                <a:lnTo>
                  <a:pt x="2369" y="190"/>
                </a:lnTo>
                <a:lnTo>
                  <a:pt x="609" y="2638"/>
                </a:lnTo>
                <a:lnTo>
                  <a:pt x="535" y="2583"/>
                </a:lnTo>
                <a:lnTo>
                  <a:pt x="2346" y="175"/>
                </a:lnTo>
                <a:close/>
                <a:moveTo>
                  <a:pt x="2273" y="121"/>
                </a:moveTo>
                <a:lnTo>
                  <a:pt x="2295" y="137"/>
                </a:lnTo>
                <a:lnTo>
                  <a:pt x="410" y="2489"/>
                </a:lnTo>
                <a:lnTo>
                  <a:pt x="336" y="2434"/>
                </a:lnTo>
                <a:lnTo>
                  <a:pt x="2273" y="121"/>
                </a:lnTo>
                <a:close/>
                <a:moveTo>
                  <a:pt x="2209" y="71"/>
                </a:moveTo>
                <a:lnTo>
                  <a:pt x="2218" y="80"/>
                </a:lnTo>
                <a:lnTo>
                  <a:pt x="2231" y="89"/>
                </a:lnTo>
                <a:lnTo>
                  <a:pt x="225" y="2339"/>
                </a:lnTo>
                <a:lnTo>
                  <a:pt x="157" y="2277"/>
                </a:lnTo>
                <a:lnTo>
                  <a:pt x="2209" y="71"/>
                </a:lnTo>
                <a:close/>
                <a:moveTo>
                  <a:pt x="2130" y="0"/>
                </a:moveTo>
                <a:lnTo>
                  <a:pt x="2151" y="19"/>
                </a:lnTo>
                <a:lnTo>
                  <a:pt x="69" y="2197"/>
                </a:lnTo>
                <a:lnTo>
                  <a:pt x="0" y="2135"/>
                </a:lnTo>
                <a:lnTo>
                  <a:pt x="2130" y="0"/>
                </a:lnTo>
                <a:close/>
                <a:moveTo>
                  <a:pt x="3391" y="473"/>
                </a:moveTo>
                <a:lnTo>
                  <a:pt x="3407" y="2756"/>
                </a:lnTo>
                <a:lnTo>
                  <a:pt x="3325" y="2756"/>
                </a:lnTo>
                <a:lnTo>
                  <a:pt x="3358" y="476"/>
                </a:lnTo>
                <a:lnTo>
                  <a:pt x="3391" y="473"/>
                </a:lnTo>
                <a:close/>
                <a:moveTo>
                  <a:pt x="3269" y="473"/>
                </a:moveTo>
                <a:lnTo>
                  <a:pt x="3301" y="477"/>
                </a:lnTo>
                <a:lnTo>
                  <a:pt x="3193" y="2756"/>
                </a:lnTo>
                <a:lnTo>
                  <a:pt x="3112" y="2756"/>
                </a:lnTo>
                <a:lnTo>
                  <a:pt x="3269" y="473"/>
                </a:lnTo>
                <a:close/>
                <a:moveTo>
                  <a:pt x="3173" y="463"/>
                </a:moveTo>
                <a:lnTo>
                  <a:pt x="3202" y="466"/>
                </a:lnTo>
                <a:lnTo>
                  <a:pt x="2973" y="2756"/>
                </a:lnTo>
                <a:lnTo>
                  <a:pt x="2894" y="2756"/>
                </a:lnTo>
                <a:lnTo>
                  <a:pt x="3173" y="463"/>
                </a:lnTo>
                <a:close/>
                <a:moveTo>
                  <a:pt x="3074" y="453"/>
                </a:moveTo>
                <a:lnTo>
                  <a:pt x="3102" y="456"/>
                </a:lnTo>
                <a:lnTo>
                  <a:pt x="2750" y="2756"/>
                </a:lnTo>
                <a:lnTo>
                  <a:pt x="2671" y="2756"/>
                </a:lnTo>
                <a:lnTo>
                  <a:pt x="3074" y="453"/>
                </a:lnTo>
                <a:close/>
                <a:moveTo>
                  <a:pt x="2996" y="445"/>
                </a:moveTo>
                <a:lnTo>
                  <a:pt x="3023" y="448"/>
                </a:lnTo>
                <a:lnTo>
                  <a:pt x="2545" y="2756"/>
                </a:lnTo>
                <a:lnTo>
                  <a:pt x="2465" y="2756"/>
                </a:lnTo>
                <a:lnTo>
                  <a:pt x="2996" y="445"/>
                </a:lnTo>
                <a:close/>
                <a:moveTo>
                  <a:pt x="2924" y="427"/>
                </a:moveTo>
                <a:lnTo>
                  <a:pt x="2950" y="435"/>
                </a:lnTo>
                <a:lnTo>
                  <a:pt x="2297" y="2756"/>
                </a:lnTo>
                <a:lnTo>
                  <a:pt x="2214" y="2756"/>
                </a:lnTo>
                <a:lnTo>
                  <a:pt x="2924" y="427"/>
                </a:lnTo>
                <a:close/>
                <a:moveTo>
                  <a:pt x="2835" y="399"/>
                </a:moveTo>
                <a:lnTo>
                  <a:pt x="2861" y="407"/>
                </a:lnTo>
                <a:lnTo>
                  <a:pt x="2065" y="2756"/>
                </a:lnTo>
                <a:lnTo>
                  <a:pt x="1979" y="2756"/>
                </a:lnTo>
                <a:lnTo>
                  <a:pt x="2835" y="399"/>
                </a:lnTo>
                <a:close/>
                <a:moveTo>
                  <a:pt x="2734" y="368"/>
                </a:moveTo>
                <a:lnTo>
                  <a:pt x="2760" y="376"/>
                </a:lnTo>
                <a:lnTo>
                  <a:pt x="1860" y="2756"/>
                </a:lnTo>
                <a:lnTo>
                  <a:pt x="1772" y="2756"/>
                </a:lnTo>
                <a:lnTo>
                  <a:pt x="2734" y="368"/>
                </a:lnTo>
                <a:close/>
                <a:moveTo>
                  <a:pt x="2644" y="338"/>
                </a:moveTo>
                <a:lnTo>
                  <a:pt x="2649" y="341"/>
                </a:lnTo>
                <a:lnTo>
                  <a:pt x="2670" y="348"/>
                </a:lnTo>
                <a:lnTo>
                  <a:pt x="1612" y="2756"/>
                </a:lnTo>
                <a:lnTo>
                  <a:pt x="1519" y="2756"/>
                </a:lnTo>
                <a:lnTo>
                  <a:pt x="2644" y="338"/>
                </a:lnTo>
                <a:close/>
                <a:moveTo>
                  <a:pt x="2567" y="297"/>
                </a:moveTo>
                <a:lnTo>
                  <a:pt x="2591" y="310"/>
                </a:lnTo>
                <a:lnTo>
                  <a:pt x="1360" y="2756"/>
                </a:lnTo>
                <a:lnTo>
                  <a:pt x="1263" y="2756"/>
                </a:lnTo>
                <a:lnTo>
                  <a:pt x="2567" y="297"/>
                </a:lnTo>
                <a:close/>
              </a:path>
            </a:pathLst>
          </a:custGeom>
          <a:gradFill flip="none" rotWithShape="1">
            <a:gsLst>
              <a:gs pos="63000">
                <a:schemeClr val="accent2">
                  <a:alpha val="25000"/>
                </a:schemeClr>
              </a:gs>
              <a:gs pos="100000">
                <a:schemeClr val="accent2">
                  <a:alpha val="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p>
        </p:txBody>
      </p:sp>
      <p:sp>
        <p:nvSpPr>
          <p:cNvPr id="479" name="任意多边形: 形状 478"/>
          <p:cNvSpPr/>
          <p:nvPr>
            <p:custDataLst>
              <p:tags r:id="rId5"/>
            </p:custDataLst>
          </p:nvPr>
        </p:nvSpPr>
        <p:spPr>
          <a:xfrm>
            <a:off x="7175500" y="5170488"/>
            <a:ext cx="1473200" cy="1687513"/>
          </a:xfrm>
          <a:custGeom>
            <a:avLst/>
            <a:gdLst>
              <a:gd name="connsiteX0" fmla="*/ 915490 w 915490"/>
              <a:gd name="connsiteY0" fmla="*/ 0 h 1602289"/>
              <a:gd name="connsiteX1" fmla="*/ 45392 w 915490"/>
              <a:gd name="connsiteY1" fmla="*/ 1602289 h 1602289"/>
              <a:gd name="connsiteX2" fmla="*/ 0 w 915490"/>
              <a:gd name="connsiteY2" fmla="*/ 1602289 h 1602289"/>
              <a:gd name="connsiteX3" fmla="*/ 887795 w 915490"/>
              <a:gd name="connsiteY3" fmla="*/ 4225 h 1602289"/>
            </a:gdLst>
            <a:ahLst/>
            <a:cxnLst>
              <a:cxn ang="0">
                <a:pos x="connsiteX0" y="connsiteY0"/>
              </a:cxn>
              <a:cxn ang="0">
                <a:pos x="connsiteX1" y="connsiteY1"/>
              </a:cxn>
              <a:cxn ang="0">
                <a:pos x="connsiteX2" y="connsiteY2"/>
              </a:cxn>
              <a:cxn ang="0">
                <a:pos x="connsiteX3" y="connsiteY3"/>
              </a:cxn>
            </a:cxnLst>
            <a:rect l="l" t="t" r="r" b="b"/>
            <a:pathLst>
              <a:path w="2320" h="2656">
                <a:moveTo>
                  <a:pt x="2320" y="133"/>
                </a:moveTo>
                <a:lnTo>
                  <a:pt x="950" y="2656"/>
                </a:lnTo>
                <a:lnTo>
                  <a:pt x="879" y="2656"/>
                </a:lnTo>
                <a:lnTo>
                  <a:pt x="2277" y="140"/>
                </a:lnTo>
                <a:lnTo>
                  <a:pt x="2320" y="133"/>
                </a:lnTo>
                <a:close/>
                <a:moveTo>
                  <a:pt x="2235" y="98"/>
                </a:moveTo>
                <a:lnTo>
                  <a:pt x="667" y="2656"/>
                </a:lnTo>
                <a:lnTo>
                  <a:pt x="592" y="2656"/>
                </a:lnTo>
                <a:lnTo>
                  <a:pt x="2191" y="102"/>
                </a:lnTo>
                <a:lnTo>
                  <a:pt x="2235" y="98"/>
                </a:lnTo>
                <a:close/>
                <a:moveTo>
                  <a:pt x="2177" y="55"/>
                </a:moveTo>
                <a:lnTo>
                  <a:pt x="389" y="2656"/>
                </a:lnTo>
                <a:lnTo>
                  <a:pt x="310" y="2656"/>
                </a:lnTo>
                <a:lnTo>
                  <a:pt x="2133" y="57"/>
                </a:lnTo>
                <a:lnTo>
                  <a:pt x="2177" y="55"/>
                </a:lnTo>
                <a:close/>
                <a:moveTo>
                  <a:pt x="2079" y="0"/>
                </a:moveTo>
                <a:lnTo>
                  <a:pt x="2123" y="0"/>
                </a:lnTo>
                <a:cubicBezTo>
                  <a:pt x="1449" y="878"/>
                  <a:pt x="770" y="1762"/>
                  <a:pt x="92" y="2647"/>
                </a:cubicBezTo>
                <a:lnTo>
                  <a:pt x="85" y="2656"/>
                </a:lnTo>
                <a:lnTo>
                  <a:pt x="0" y="2656"/>
                </a:lnTo>
                <a:lnTo>
                  <a:pt x="2079" y="0"/>
                </a:lnTo>
                <a:close/>
              </a:path>
            </a:pathLst>
          </a:custGeom>
          <a:gradFill flip="none" rotWithShape="1">
            <a:gsLst>
              <a:gs pos="0">
                <a:schemeClr val="accent1">
                  <a:alpha val="0"/>
                </a:schemeClr>
              </a:gs>
              <a:gs pos="12000">
                <a:schemeClr val="accent1">
                  <a:alpha val="10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514" name="任意多边形: 形状 513"/>
          <p:cNvSpPr/>
          <p:nvPr>
            <p:custDataLst>
              <p:tags r:id="rId6"/>
            </p:custDataLst>
          </p:nvPr>
        </p:nvSpPr>
        <p:spPr>
          <a:xfrm>
            <a:off x="9177867" y="4338638"/>
            <a:ext cx="3014133" cy="2519363"/>
          </a:xfrm>
          <a:custGeom>
            <a:avLst/>
            <a:gdLst>
              <a:gd name="connsiteX0" fmla="*/ 8647 w 1136840"/>
              <a:gd name="connsiteY0" fmla="*/ 0 h 1624466"/>
              <a:gd name="connsiteX1" fmla="*/ 1013109 w 1136840"/>
              <a:gd name="connsiteY1" fmla="*/ 1446307 h 1624466"/>
              <a:gd name="connsiteX2" fmla="*/ 1136840 w 1136840"/>
              <a:gd name="connsiteY2" fmla="*/ 1624466 h 1624466"/>
              <a:gd name="connsiteX3" fmla="*/ 1087357 w 1136840"/>
              <a:gd name="connsiteY3" fmla="*/ 1624465 h 1624466"/>
              <a:gd name="connsiteX4" fmla="*/ 0 w 1136840"/>
              <a:gd name="connsiteY4" fmla="*/ 23128 h 1624466"/>
              <a:gd name="connsiteX5" fmla="*/ 8647 w 1136840"/>
              <a:gd name="connsiteY5" fmla="*/ 0 h 16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7" h="3966">
                <a:moveTo>
                  <a:pt x="958" y="1408"/>
                </a:moveTo>
                <a:cubicBezTo>
                  <a:pt x="1482" y="2164"/>
                  <a:pt x="2011" y="2925"/>
                  <a:pt x="2540" y="3686"/>
                </a:cubicBezTo>
                <a:lnTo>
                  <a:pt x="2735" y="3966"/>
                </a:lnTo>
                <a:lnTo>
                  <a:pt x="2657" y="3966"/>
                </a:lnTo>
                <a:lnTo>
                  <a:pt x="944" y="1444"/>
                </a:lnTo>
                <a:lnTo>
                  <a:pt x="958" y="1408"/>
                </a:lnTo>
                <a:close/>
                <a:moveTo>
                  <a:pt x="1431" y="903"/>
                </a:moveTo>
                <a:cubicBezTo>
                  <a:pt x="2214" y="1387"/>
                  <a:pt x="3003" y="1873"/>
                  <a:pt x="3792" y="2359"/>
                </a:cubicBezTo>
                <a:lnTo>
                  <a:pt x="4747" y="2948"/>
                </a:lnTo>
                <a:lnTo>
                  <a:pt x="4747" y="3034"/>
                </a:lnTo>
                <a:lnTo>
                  <a:pt x="1433" y="942"/>
                </a:lnTo>
                <a:lnTo>
                  <a:pt x="1431" y="903"/>
                </a:lnTo>
                <a:close/>
                <a:moveTo>
                  <a:pt x="1371" y="978"/>
                </a:moveTo>
                <a:cubicBezTo>
                  <a:pt x="2158" y="1524"/>
                  <a:pt x="2953" y="2073"/>
                  <a:pt x="3747" y="2621"/>
                </a:cubicBezTo>
                <a:lnTo>
                  <a:pt x="4747" y="3312"/>
                </a:lnTo>
                <a:lnTo>
                  <a:pt x="4747" y="3403"/>
                </a:lnTo>
                <a:lnTo>
                  <a:pt x="1371" y="1018"/>
                </a:lnTo>
                <a:lnTo>
                  <a:pt x="1371" y="978"/>
                </a:lnTo>
                <a:close/>
                <a:moveTo>
                  <a:pt x="1323" y="1054"/>
                </a:moveTo>
                <a:cubicBezTo>
                  <a:pt x="2099" y="1655"/>
                  <a:pt x="2881" y="2258"/>
                  <a:pt x="3663" y="2861"/>
                </a:cubicBezTo>
                <a:lnTo>
                  <a:pt x="4747" y="3697"/>
                </a:lnTo>
                <a:lnTo>
                  <a:pt x="4747" y="3793"/>
                </a:lnTo>
                <a:lnTo>
                  <a:pt x="1322" y="1095"/>
                </a:lnTo>
                <a:lnTo>
                  <a:pt x="1323" y="1054"/>
                </a:lnTo>
                <a:close/>
                <a:moveTo>
                  <a:pt x="1285" y="1127"/>
                </a:moveTo>
                <a:cubicBezTo>
                  <a:pt x="1973" y="1710"/>
                  <a:pt x="2666" y="2296"/>
                  <a:pt x="3359" y="2882"/>
                </a:cubicBezTo>
                <a:lnTo>
                  <a:pt x="4642" y="3966"/>
                </a:lnTo>
                <a:lnTo>
                  <a:pt x="4523" y="3966"/>
                </a:lnTo>
                <a:lnTo>
                  <a:pt x="1281" y="1165"/>
                </a:lnTo>
                <a:lnTo>
                  <a:pt x="1285" y="1127"/>
                </a:lnTo>
                <a:close/>
                <a:moveTo>
                  <a:pt x="1224" y="1196"/>
                </a:moveTo>
                <a:cubicBezTo>
                  <a:pt x="1893" y="1826"/>
                  <a:pt x="2569" y="2460"/>
                  <a:pt x="3244" y="3095"/>
                </a:cubicBezTo>
                <a:lnTo>
                  <a:pt x="4172" y="3966"/>
                </a:lnTo>
                <a:lnTo>
                  <a:pt x="4065" y="3966"/>
                </a:lnTo>
                <a:lnTo>
                  <a:pt x="1218" y="1234"/>
                </a:lnTo>
                <a:lnTo>
                  <a:pt x="1224" y="1196"/>
                </a:lnTo>
                <a:close/>
                <a:moveTo>
                  <a:pt x="1149" y="1256"/>
                </a:moveTo>
                <a:cubicBezTo>
                  <a:pt x="1811" y="1949"/>
                  <a:pt x="2480" y="2646"/>
                  <a:pt x="3148" y="3343"/>
                </a:cubicBezTo>
                <a:lnTo>
                  <a:pt x="3745" y="3966"/>
                </a:lnTo>
                <a:lnTo>
                  <a:pt x="3648" y="3966"/>
                </a:lnTo>
                <a:lnTo>
                  <a:pt x="1141" y="1296"/>
                </a:lnTo>
                <a:lnTo>
                  <a:pt x="1149" y="1256"/>
                </a:lnTo>
                <a:close/>
                <a:moveTo>
                  <a:pt x="1087" y="1322"/>
                </a:moveTo>
                <a:cubicBezTo>
                  <a:pt x="1727" y="2065"/>
                  <a:pt x="2372" y="2813"/>
                  <a:pt x="3018" y="3561"/>
                </a:cubicBezTo>
                <a:lnTo>
                  <a:pt x="3367" y="3966"/>
                </a:lnTo>
                <a:lnTo>
                  <a:pt x="3279" y="3966"/>
                </a:lnTo>
                <a:lnTo>
                  <a:pt x="1078" y="1361"/>
                </a:lnTo>
                <a:lnTo>
                  <a:pt x="1087" y="1322"/>
                </a:lnTo>
                <a:close/>
                <a:moveTo>
                  <a:pt x="1032" y="1354"/>
                </a:moveTo>
                <a:cubicBezTo>
                  <a:pt x="1584" y="2067"/>
                  <a:pt x="2140" y="2784"/>
                  <a:pt x="2697" y="3501"/>
                </a:cubicBezTo>
                <a:lnTo>
                  <a:pt x="3057" y="3966"/>
                </a:lnTo>
                <a:lnTo>
                  <a:pt x="2974" y="3966"/>
                </a:lnTo>
                <a:lnTo>
                  <a:pt x="1020" y="1390"/>
                </a:lnTo>
                <a:lnTo>
                  <a:pt x="1032" y="1354"/>
                </a:lnTo>
                <a:close/>
                <a:moveTo>
                  <a:pt x="872" y="1452"/>
                </a:moveTo>
                <a:cubicBezTo>
                  <a:pt x="1376" y="2268"/>
                  <a:pt x="1885" y="3088"/>
                  <a:pt x="2394" y="3908"/>
                </a:cubicBezTo>
                <a:lnTo>
                  <a:pt x="2430" y="3966"/>
                </a:lnTo>
                <a:lnTo>
                  <a:pt x="2357" y="3966"/>
                </a:lnTo>
                <a:lnTo>
                  <a:pt x="857" y="1489"/>
                </a:lnTo>
                <a:lnTo>
                  <a:pt x="872" y="1452"/>
                </a:lnTo>
                <a:close/>
                <a:moveTo>
                  <a:pt x="798" y="1503"/>
                </a:moveTo>
                <a:lnTo>
                  <a:pt x="2151" y="3966"/>
                </a:lnTo>
                <a:lnTo>
                  <a:pt x="2082" y="3966"/>
                </a:lnTo>
                <a:lnTo>
                  <a:pt x="781" y="1540"/>
                </a:lnTo>
                <a:lnTo>
                  <a:pt x="798" y="1503"/>
                </a:lnTo>
                <a:close/>
                <a:moveTo>
                  <a:pt x="705" y="1567"/>
                </a:moveTo>
                <a:lnTo>
                  <a:pt x="1936" y="3966"/>
                </a:lnTo>
                <a:lnTo>
                  <a:pt x="1869" y="3966"/>
                </a:lnTo>
                <a:lnTo>
                  <a:pt x="687" y="1601"/>
                </a:lnTo>
                <a:lnTo>
                  <a:pt x="705" y="1567"/>
                </a:lnTo>
                <a:close/>
                <a:moveTo>
                  <a:pt x="622" y="1606"/>
                </a:moveTo>
                <a:lnTo>
                  <a:pt x="1681" y="3966"/>
                </a:lnTo>
                <a:lnTo>
                  <a:pt x="1617" y="3966"/>
                </a:lnTo>
                <a:lnTo>
                  <a:pt x="602" y="1640"/>
                </a:lnTo>
                <a:lnTo>
                  <a:pt x="622" y="1606"/>
                </a:lnTo>
                <a:close/>
                <a:moveTo>
                  <a:pt x="530" y="1634"/>
                </a:moveTo>
                <a:lnTo>
                  <a:pt x="1433" y="3966"/>
                </a:lnTo>
                <a:lnTo>
                  <a:pt x="1371" y="3966"/>
                </a:lnTo>
                <a:lnTo>
                  <a:pt x="508" y="1667"/>
                </a:lnTo>
                <a:lnTo>
                  <a:pt x="530" y="1634"/>
                </a:lnTo>
                <a:close/>
                <a:moveTo>
                  <a:pt x="448" y="1671"/>
                </a:moveTo>
                <a:lnTo>
                  <a:pt x="1201" y="3966"/>
                </a:lnTo>
                <a:lnTo>
                  <a:pt x="1141" y="3966"/>
                </a:lnTo>
                <a:lnTo>
                  <a:pt x="424" y="1703"/>
                </a:lnTo>
                <a:lnTo>
                  <a:pt x="448" y="1671"/>
                </a:lnTo>
                <a:close/>
                <a:moveTo>
                  <a:pt x="375" y="1703"/>
                </a:moveTo>
                <a:lnTo>
                  <a:pt x="905" y="3966"/>
                </a:lnTo>
                <a:lnTo>
                  <a:pt x="847" y="3966"/>
                </a:lnTo>
                <a:lnTo>
                  <a:pt x="349" y="1731"/>
                </a:lnTo>
                <a:lnTo>
                  <a:pt x="375" y="1703"/>
                </a:lnTo>
                <a:close/>
                <a:moveTo>
                  <a:pt x="285" y="1721"/>
                </a:moveTo>
                <a:lnTo>
                  <a:pt x="688" y="3966"/>
                </a:lnTo>
                <a:lnTo>
                  <a:pt x="631" y="3966"/>
                </a:lnTo>
                <a:lnTo>
                  <a:pt x="258" y="1749"/>
                </a:lnTo>
                <a:lnTo>
                  <a:pt x="285" y="1721"/>
                </a:lnTo>
                <a:close/>
                <a:moveTo>
                  <a:pt x="189" y="1726"/>
                </a:moveTo>
                <a:lnTo>
                  <a:pt x="471" y="3966"/>
                </a:lnTo>
                <a:lnTo>
                  <a:pt x="415" y="3966"/>
                </a:lnTo>
                <a:lnTo>
                  <a:pt x="160" y="1753"/>
                </a:lnTo>
                <a:lnTo>
                  <a:pt x="189" y="1726"/>
                </a:lnTo>
                <a:close/>
                <a:moveTo>
                  <a:pt x="125" y="1742"/>
                </a:moveTo>
                <a:lnTo>
                  <a:pt x="287" y="3966"/>
                </a:lnTo>
                <a:lnTo>
                  <a:pt x="232" y="3966"/>
                </a:lnTo>
                <a:lnTo>
                  <a:pt x="95" y="1768"/>
                </a:lnTo>
                <a:lnTo>
                  <a:pt x="125" y="1742"/>
                </a:lnTo>
                <a:close/>
                <a:moveTo>
                  <a:pt x="32" y="1722"/>
                </a:moveTo>
                <a:lnTo>
                  <a:pt x="116" y="3966"/>
                </a:lnTo>
                <a:lnTo>
                  <a:pt x="61" y="3966"/>
                </a:lnTo>
                <a:lnTo>
                  <a:pt x="0" y="1746"/>
                </a:lnTo>
                <a:lnTo>
                  <a:pt x="32" y="1722"/>
                </a:lnTo>
                <a:close/>
                <a:moveTo>
                  <a:pt x="1478" y="824"/>
                </a:moveTo>
                <a:cubicBezTo>
                  <a:pt x="2268" y="1257"/>
                  <a:pt x="3065" y="1692"/>
                  <a:pt x="3862" y="2127"/>
                </a:cubicBezTo>
                <a:lnTo>
                  <a:pt x="4747" y="2611"/>
                </a:lnTo>
                <a:lnTo>
                  <a:pt x="4747" y="2692"/>
                </a:lnTo>
                <a:lnTo>
                  <a:pt x="1482" y="862"/>
                </a:lnTo>
                <a:lnTo>
                  <a:pt x="1478" y="824"/>
                </a:lnTo>
                <a:close/>
                <a:moveTo>
                  <a:pt x="1477" y="747"/>
                </a:moveTo>
                <a:cubicBezTo>
                  <a:pt x="2362" y="1168"/>
                  <a:pt x="3255" y="1592"/>
                  <a:pt x="4147" y="2015"/>
                </a:cubicBezTo>
                <a:lnTo>
                  <a:pt x="4747" y="2299"/>
                </a:lnTo>
                <a:lnTo>
                  <a:pt x="4747" y="2376"/>
                </a:lnTo>
                <a:lnTo>
                  <a:pt x="1484" y="786"/>
                </a:lnTo>
                <a:lnTo>
                  <a:pt x="1477" y="747"/>
                </a:lnTo>
                <a:close/>
                <a:moveTo>
                  <a:pt x="1507" y="662"/>
                </a:moveTo>
                <a:cubicBezTo>
                  <a:pt x="2393" y="1028"/>
                  <a:pt x="3285" y="1395"/>
                  <a:pt x="4178" y="1763"/>
                </a:cubicBezTo>
                <a:lnTo>
                  <a:pt x="4747" y="1997"/>
                </a:lnTo>
                <a:lnTo>
                  <a:pt x="4747" y="2071"/>
                </a:lnTo>
                <a:lnTo>
                  <a:pt x="1516" y="701"/>
                </a:lnTo>
                <a:lnTo>
                  <a:pt x="1507" y="662"/>
                </a:lnTo>
                <a:close/>
                <a:moveTo>
                  <a:pt x="1550" y="576"/>
                </a:moveTo>
                <a:cubicBezTo>
                  <a:pt x="2418" y="883"/>
                  <a:pt x="3292" y="1190"/>
                  <a:pt x="4166" y="1497"/>
                </a:cubicBezTo>
                <a:lnTo>
                  <a:pt x="4747" y="1701"/>
                </a:lnTo>
                <a:lnTo>
                  <a:pt x="4747" y="1773"/>
                </a:lnTo>
                <a:lnTo>
                  <a:pt x="1561" y="613"/>
                </a:lnTo>
                <a:lnTo>
                  <a:pt x="1550" y="576"/>
                </a:lnTo>
                <a:close/>
                <a:moveTo>
                  <a:pt x="1579" y="489"/>
                </a:moveTo>
                <a:cubicBezTo>
                  <a:pt x="2443" y="744"/>
                  <a:pt x="3314" y="1000"/>
                  <a:pt x="4185" y="1256"/>
                </a:cubicBezTo>
                <a:lnTo>
                  <a:pt x="4747" y="1421"/>
                </a:lnTo>
                <a:lnTo>
                  <a:pt x="4747" y="1490"/>
                </a:lnTo>
                <a:lnTo>
                  <a:pt x="1591" y="525"/>
                </a:lnTo>
                <a:lnTo>
                  <a:pt x="1579" y="489"/>
                </a:lnTo>
                <a:close/>
                <a:moveTo>
                  <a:pt x="1591" y="395"/>
                </a:moveTo>
                <a:cubicBezTo>
                  <a:pt x="2545" y="623"/>
                  <a:pt x="3506" y="851"/>
                  <a:pt x="4466" y="1080"/>
                </a:cubicBezTo>
                <a:lnTo>
                  <a:pt x="4747" y="1147"/>
                </a:lnTo>
                <a:lnTo>
                  <a:pt x="4747" y="1213"/>
                </a:lnTo>
                <a:lnTo>
                  <a:pt x="1606" y="432"/>
                </a:lnTo>
                <a:lnTo>
                  <a:pt x="1591" y="395"/>
                </a:lnTo>
                <a:close/>
                <a:moveTo>
                  <a:pt x="1602" y="305"/>
                </a:moveTo>
                <a:cubicBezTo>
                  <a:pt x="2545" y="479"/>
                  <a:pt x="3495" y="653"/>
                  <a:pt x="4444" y="827"/>
                </a:cubicBezTo>
                <a:lnTo>
                  <a:pt x="4747" y="882"/>
                </a:lnTo>
                <a:lnTo>
                  <a:pt x="4747" y="949"/>
                </a:lnTo>
                <a:lnTo>
                  <a:pt x="1619" y="341"/>
                </a:lnTo>
                <a:lnTo>
                  <a:pt x="1602" y="305"/>
                </a:lnTo>
                <a:close/>
                <a:moveTo>
                  <a:pt x="1637" y="121"/>
                </a:moveTo>
                <a:cubicBezTo>
                  <a:pt x="2536" y="191"/>
                  <a:pt x="3441" y="260"/>
                  <a:pt x="4346" y="329"/>
                </a:cubicBezTo>
                <a:lnTo>
                  <a:pt x="4747" y="360"/>
                </a:lnTo>
                <a:lnTo>
                  <a:pt x="4747" y="425"/>
                </a:lnTo>
                <a:lnTo>
                  <a:pt x="1656" y="154"/>
                </a:lnTo>
                <a:lnTo>
                  <a:pt x="1637" y="121"/>
                </a:lnTo>
                <a:close/>
                <a:moveTo>
                  <a:pt x="1632" y="0"/>
                </a:moveTo>
                <a:cubicBezTo>
                  <a:pt x="2613" y="33"/>
                  <a:pt x="3600" y="64"/>
                  <a:pt x="4587" y="95"/>
                </a:cubicBezTo>
                <a:lnTo>
                  <a:pt x="4747" y="100"/>
                </a:lnTo>
                <a:lnTo>
                  <a:pt x="4747" y="164"/>
                </a:lnTo>
                <a:lnTo>
                  <a:pt x="1655" y="33"/>
                </a:lnTo>
                <a:lnTo>
                  <a:pt x="1632" y="0"/>
                </a:lnTo>
                <a:close/>
                <a:moveTo>
                  <a:pt x="1627" y="212"/>
                </a:moveTo>
                <a:cubicBezTo>
                  <a:pt x="2539" y="332"/>
                  <a:pt x="3458" y="451"/>
                  <a:pt x="4377" y="569"/>
                </a:cubicBezTo>
                <a:lnTo>
                  <a:pt x="4747" y="617"/>
                </a:lnTo>
                <a:lnTo>
                  <a:pt x="4747" y="683"/>
                </a:lnTo>
                <a:lnTo>
                  <a:pt x="1645" y="247"/>
                </a:lnTo>
                <a:lnTo>
                  <a:pt x="1627" y="212"/>
                </a:lnTo>
                <a:close/>
              </a:path>
            </a:pathLst>
          </a:custGeom>
          <a:gradFill flip="none" rotWithShape="1">
            <a:gsLst>
              <a:gs pos="0">
                <a:schemeClr val="accent1">
                  <a:alpha val="0"/>
                </a:schemeClr>
              </a:gs>
              <a:gs pos="22000">
                <a:schemeClr val="accent1">
                  <a:alpha val="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fontAlgn="auto"/>
            <a:endParaRPr lang="zh-CN" altLang="en-US" sz="1350" strike="noStrike" noProof="1"/>
          </a:p>
        </p:txBody>
      </p:sp>
      <p:sp>
        <p:nvSpPr>
          <p:cNvPr id="584" name="任意多边形: 形状 583"/>
          <p:cNvSpPr/>
          <p:nvPr>
            <p:custDataLst>
              <p:tags r:id="rId7"/>
            </p:custDataLst>
          </p:nvPr>
        </p:nvSpPr>
        <p:spPr>
          <a:xfrm>
            <a:off x="0" y="4162425"/>
            <a:ext cx="8475133" cy="2695575"/>
          </a:xfrm>
          <a:custGeom>
            <a:avLst/>
            <a:gdLst>
              <a:gd name="connsiteX0" fmla="*/ 0 w 8181971"/>
              <a:gd name="connsiteY0" fmla="*/ 0 h 49677"/>
              <a:gd name="connsiteX1" fmla="*/ 1697346 w 8181971"/>
              <a:gd name="connsiteY1" fmla="*/ 1521 h 49677"/>
              <a:gd name="connsiteX2" fmla="*/ 8181971 w 8181971"/>
              <a:gd name="connsiteY2" fmla="*/ 8688 h 49677"/>
              <a:gd name="connsiteX3" fmla="*/ 8147323 w 8181971"/>
              <a:gd name="connsiteY3" fmla="*/ 26890 h 49677"/>
              <a:gd name="connsiteX4" fmla="*/ 0 w 8181971"/>
              <a:gd name="connsiteY4" fmla="*/ 49677 h 49677"/>
              <a:gd name="connsiteX5" fmla="*/ 0 w 8181971"/>
              <a:gd name="connsiteY5" fmla="*/ 0 h 4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6" h="4245">
                <a:moveTo>
                  <a:pt x="0" y="0"/>
                </a:moveTo>
                <a:lnTo>
                  <a:pt x="2673" y="2"/>
                </a:lnTo>
                <a:cubicBezTo>
                  <a:pt x="6077" y="6"/>
                  <a:pt x="9498" y="12"/>
                  <a:pt x="12885" y="14"/>
                </a:cubicBezTo>
                <a:lnTo>
                  <a:pt x="12830" y="42"/>
                </a:lnTo>
                <a:lnTo>
                  <a:pt x="0" y="78"/>
                </a:lnTo>
                <a:lnTo>
                  <a:pt x="0" y="0"/>
                </a:lnTo>
                <a:close/>
                <a:moveTo>
                  <a:pt x="12285" y="223"/>
                </a:moveTo>
                <a:lnTo>
                  <a:pt x="12234" y="261"/>
                </a:lnTo>
                <a:lnTo>
                  <a:pt x="0" y="520"/>
                </a:lnTo>
                <a:lnTo>
                  <a:pt x="0" y="420"/>
                </a:lnTo>
                <a:lnTo>
                  <a:pt x="5794" y="327"/>
                </a:lnTo>
                <a:cubicBezTo>
                  <a:pt x="7963" y="293"/>
                  <a:pt x="10131" y="259"/>
                  <a:pt x="12285" y="223"/>
                </a:cubicBezTo>
                <a:close/>
                <a:moveTo>
                  <a:pt x="12366" y="331"/>
                </a:moveTo>
                <a:lnTo>
                  <a:pt x="12316" y="370"/>
                </a:lnTo>
                <a:lnTo>
                  <a:pt x="0" y="1062"/>
                </a:lnTo>
                <a:lnTo>
                  <a:pt x="0" y="961"/>
                </a:lnTo>
                <a:lnTo>
                  <a:pt x="5883" y="661"/>
                </a:lnTo>
                <a:cubicBezTo>
                  <a:pt x="8049" y="551"/>
                  <a:pt x="10215" y="442"/>
                  <a:pt x="12366" y="331"/>
                </a:cubicBezTo>
                <a:close/>
                <a:moveTo>
                  <a:pt x="12680" y="429"/>
                </a:moveTo>
                <a:lnTo>
                  <a:pt x="12735" y="461"/>
                </a:lnTo>
                <a:cubicBezTo>
                  <a:pt x="10583" y="651"/>
                  <a:pt x="8416" y="845"/>
                  <a:pt x="6249" y="1038"/>
                </a:cubicBezTo>
                <a:lnTo>
                  <a:pt x="0" y="1593"/>
                </a:lnTo>
                <a:lnTo>
                  <a:pt x="0" y="1491"/>
                </a:lnTo>
                <a:lnTo>
                  <a:pt x="12680" y="429"/>
                </a:lnTo>
                <a:close/>
                <a:moveTo>
                  <a:pt x="12501" y="570"/>
                </a:moveTo>
                <a:lnTo>
                  <a:pt x="12558" y="600"/>
                </a:lnTo>
                <a:cubicBezTo>
                  <a:pt x="10413" y="865"/>
                  <a:pt x="8254" y="1134"/>
                  <a:pt x="6095" y="1403"/>
                </a:cubicBezTo>
                <a:lnTo>
                  <a:pt x="0" y="2160"/>
                </a:lnTo>
                <a:lnTo>
                  <a:pt x="0" y="2058"/>
                </a:lnTo>
                <a:lnTo>
                  <a:pt x="12501" y="570"/>
                </a:lnTo>
                <a:close/>
                <a:moveTo>
                  <a:pt x="13270" y="565"/>
                </a:moveTo>
                <a:lnTo>
                  <a:pt x="13221" y="609"/>
                </a:lnTo>
                <a:lnTo>
                  <a:pt x="0" y="2750"/>
                </a:lnTo>
                <a:lnTo>
                  <a:pt x="0" y="2648"/>
                </a:lnTo>
                <a:lnTo>
                  <a:pt x="2961" y="2183"/>
                </a:lnTo>
                <a:cubicBezTo>
                  <a:pt x="6397" y="1643"/>
                  <a:pt x="9851" y="1103"/>
                  <a:pt x="13270" y="565"/>
                </a:cubicBezTo>
                <a:close/>
                <a:moveTo>
                  <a:pt x="12655" y="720"/>
                </a:moveTo>
                <a:lnTo>
                  <a:pt x="12715" y="744"/>
                </a:lnTo>
                <a:cubicBezTo>
                  <a:pt x="10508" y="1215"/>
                  <a:pt x="8285" y="1691"/>
                  <a:pt x="6062" y="2167"/>
                </a:cubicBezTo>
                <a:lnTo>
                  <a:pt x="0" y="3465"/>
                </a:lnTo>
                <a:lnTo>
                  <a:pt x="0" y="3362"/>
                </a:lnTo>
                <a:lnTo>
                  <a:pt x="12655" y="720"/>
                </a:lnTo>
                <a:close/>
                <a:moveTo>
                  <a:pt x="12639" y="766"/>
                </a:moveTo>
                <a:lnTo>
                  <a:pt x="12701" y="787"/>
                </a:lnTo>
                <a:cubicBezTo>
                  <a:pt x="10505" y="1377"/>
                  <a:pt x="8293" y="1974"/>
                  <a:pt x="6082" y="2570"/>
                </a:cubicBezTo>
                <a:lnTo>
                  <a:pt x="0" y="4208"/>
                </a:lnTo>
                <a:lnTo>
                  <a:pt x="0" y="4105"/>
                </a:lnTo>
                <a:lnTo>
                  <a:pt x="12639" y="766"/>
                </a:lnTo>
                <a:close/>
                <a:moveTo>
                  <a:pt x="12693" y="800"/>
                </a:moveTo>
                <a:lnTo>
                  <a:pt x="12758" y="818"/>
                </a:lnTo>
                <a:cubicBezTo>
                  <a:pt x="10544" y="1539"/>
                  <a:pt x="8316" y="2267"/>
                  <a:pt x="6089" y="2994"/>
                </a:cubicBezTo>
                <a:lnTo>
                  <a:pt x="2257" y="4245"/>
                </a:lnTo>
                <a:lnTo>
                  <a:pt x="1967" y="4245"/>
                </a:lnTo>
                <a:lnTo>
                  <a:pt x="12693" y="800"/>
                </a:lnTo>
                <a:close/>
                <a:moveTo>
                  <a:pt x="12725" y="851"/>
                </a:moveTo>
                <a:lnTo>
                  <a:pt x="12788" y="866"/>
                </a:lnTo>
                <a:cubicBezTo>
                  <a:pt x="10743" y="1653"/>
                  <a:pt x="8686" y="2447"/>
                  <a:pt x="6628" y="3240"/>
                </a:cubicBezTo>
                <a:lnTo>
                  <a:pt x="4022" y="4245"/>
                </a:lnTo>
                <a:lnTo>
                  <a:pt x="3787" y="4245"/>
                </a:lnTo>
                <a:lnTo>
                  <a:pt x="12725" y="851"/>
                </a:lnTo>
                <a:close/>
                <a:moveTo>
                  <a:pt x="12776" y="904"/>
                </a:moveTo>
                <a:lnTo>
                  <a:pt x="12831" y="919"/>
                </a:lnTo>
                <a:cubicBezTo>
                  <a:pt x="11140" y="1674"/>
                  <a:pt x="9439" y="2436"/>
                  <a:pt x="7737" y="3198"/>
                </a:cubicBezTo>
                <a:lnTo>
                  <a:pt x="5395" y="4245"/>
                </a:lnTo>
                <a:lnTo>
                  <a:pt x="5184" y="4245"/>
                </a:lnTo>
                <a:lnTo>
                  <a:pt x="12776" y="904"/>
                </a:lnTo>
                <a:close/>
                <a:moveTo>
                  <a:pt x="12779" y="966"/>
                </a:moveTo>
                <a:lnTo>
                  <a:pt x="12833" y="980"/>
                </a:lnTo>
                <a:cubicBezTo>
                  <a:pt x="11296" y="1765"/>
                  <a:pt x="9750" y="2557"/>
                  <a:pt x="8203" y="3349"/>
                </a:cubicBezTo>
                <a:lnTo>
                  <a:pt x="6452" y="4245"/>
                </a:lnTo>
                <a:lnTo>
                  <a:pt x="6269" y="4245"/>
                </a:lnTo>
                <a:lnTo>
                  <a:pt x="12779" y="966"/>
                </a:lnTo>
                <a:close/>
                <a:moveTo>
                  <a:pt x="12842" y="1030"/>
                </a:moveTo>
                <a:lnTo>
                  <a:pt x="12891" y="1044"/>
                </a:lnTo>
                <a:cubicBezTo>
                  <a:pt x="11618" y="1781"/>
                  <a:pt x="10336" y="2525"/>
                  <a:pt x="9055" y="3269"/>
                </a:cubicBezTo>
                <a:lnTo>
                  <a:pt x="7373" y="4245"/>
                </a:lnTo>
                <a:lnTo>
                  <a:pt x="7202" y="4245"/>
                </a:lnTo>
                <a:lnTo>
                  <a:pt x="12842" y="1030"/>
                </a:lnTo>
                <a:close/>
                <a:moveTo>
                  <a:pt x="12900" y="1081"/>
                </a:moveTo>
                <a:lnTo>
                  <a:pt x="12948" y="1093"/>
                </a:lnTo>
                <a:cubicBezTo>
                  <a:pt x="11783" y="1852"/>
                  <a:pt x="10611" y="2617"/>
                  <a:pt x="9439" y="3382"/>
                </a:cubicBezTo>
                <a:lnTo>
                  <a:pt x="8117" y="4245"/>
                </a:lnTo>
                <a:lnTo>
                  <a:pt x="7966" y="4245"/>
                </a:lnTo>
                <a:lnTo>
                  <a:pt x="12900" y="1081"/>
                </a:lnTo>
                <a:close/>
                <a:moveTo>
                  <a:pt x="12938" y="1150"/>
                </a:moveTo>
                <a:lnTo>
                  <a:pt x="12985" y="1161"/>
                </a:lnTo>
                <a:cubicBezTo>
                  <a:pt x="11923" y="1935"/>
                  <a:pt x="10855" y="2715"/>
                  <a:pt x="9786" y="3496"/>
                </a:cubicBezTo>
                <a:lnTo>
                  <a:pt x="8761" y="4245"/>
                </a:lnTo>
                <a:lnTo>
                  <a:pt x="8624" y="4245"/>
                </a:lnTo>
                <a:lnTo>
                  <a:pt x="12938" y="1150"/>
                </a:lnTo>
                <a:close/>
                <a:moveTo>
                  <a:pt x="13024" y="1206"/>
                </a:moveTo>
                <a:lnTo>
                  <a:pt x="13067" y="1218"/>
                </a:lnTo>
                <a:cubicBezTo>
                  <a:pt x="12208" y="1916"/>
                  <a:pt x="11344" y="2620"/>
                  <a:pt x="10480" y="3324"/>
                </a:cubicBezTo>
                <a:lnTo>
                  <a:pt x="9350" y="4245"/>
                </a:lnTo>
                <a:lnTo>
                  <a:pt x="9216" y="4245"/>
                </a:lnTo>
                <a:lnTo>
                  <a:pt x="13024" y="1206"/>
                </a:lnTo>
                <a:close/>
                <a:moveTo>
                  <a:pt x="13079" y="1291"/>
                </a:moveTo>
                <a:lnTo>
                  <a:pt x="13123" y="1299"/>
                </a:lnTo>
                <a:cubicBezTo>
                  <a:pt x="12301" y="2041"/>
                  <a:pt x="11475" y="2789"/>
                  <a:pt x="10649" y="3538"/>
                </a:cubicBezTo>
                <a:lnTo>
                  <a:pt x="9868" y="4245"/>
                </a:lnTo>
                <a:lnTo>
                  <a:pt x="9752" y="4245"/>
                </a:lnTo>
                <a:lnTo>
                  <a:pt x="13079" y="1291"/>
                </a:lnTo>
                <a:close/>
                <a:moveTo>
                  <a:pt x="13110" y="1371"/>
                </a:moveTo>
                <a:lnTo>
                  <a:pt x="13154" y="1376"/>
                </a:lnTo>
                <a:cubicBezTo>
                  <a:pt x="12372" y="2160"/>
                  <a:pt x="11587" y="2951"/>
                  <a:pt x="10801" y="3742"/>
                </a:cubicBezTo>
                <a:lnTo>
                  <a:pt x="10301" y="4245"/>
                </a:lnTo>
                <a:lnTo>
                  <a:pt x="10196" y="4245"/>
                </a:lnTo>
                <a:lnTo>
                  <a:pt x="13110" y="1371"/>
                </a:lnTo>
                <a:close/>
                <a:moveTo>
                  <a:pt x="13186" y="1497"/>
                </a:moveTo>
                <a:lnTo>
                  <a:pt x="13230" y="1501"/>
                </a:lnTo>
                <a:cubicBezTo>
                  <a:pt x="12477" y="2312"/>
                  <a:pt x="11719" y="3129"/>
                  <a:pt x="10961" y="3947"/>
                </a:cubicBezTo>
                <a:lnTo>
                  <a:pt x="10685" y="4245"/>
                </a:lnTo>
                <a:lnTo>
                  <a:pt x="10588" y="4245"/>
                </a:lnTo>
                <a:lnTo>
                  <a:pt x="13186" y="1497"/>
                </a:lnTo>
                <a:close/>
                <a:moveTo>
                  <a:pt x="13302" y="1536"/>
                </a:moveTo>
                <a:lnTo>
                  <a:pt x="13346" y="1538"/>
                </a:lnTo>
                <a:cubicBezTo>
                  <a:pt x="12626" y="2379"/>
                  <a:pt x="11903" y="3227"/>
                  <a:pt x="11179" y="4075"/>
                </a:cubicBezTo>
                <a:lnTo>
                  <a:pt x="11034" y="4245"/>
                </a:lnTo>
                <a:lnTo>
                  <a:pt x="10942" y="4245"/>
                </a:lnTo>
                <a:lnTo>
                  <a:pt x="13302" y="1536"/>
                </a:lnTo>
                <a:close/>
              </a:path>
            </a:pathLst>
          </a:custGeom>
          <a:gradFill flip="none" rotWithShape="1">
            <a:gsLst>
              <a:gs pos="5000">
                <a:schemeClr val="accent2">
                  <a:alpha val="0"/>
                </a:schemeClr>
              </a:gs>
              <a:gs pos="50000">
                <a:schemeClr val="accent2">
                  <a:alpha val="55000"/>
                </a:schemeClr>
              </a:gs>
              <a:gs pos="100000">
                <a:schemeClr val="accent2">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626" name="任意多边形: 形状 625"/>
          <p:cNvSpPr/>
          <p:nvPr>
            <p:custDataLst>
              <p:tags r:id="rId8"/>
            </p:custDataLst>
          </p:nvPr>
        </p:nvSpPr>
        <p:spPr>
          <a:xfrm>
            <a:off x="9088967" y="0"/>
            <a:ext cx="3103033" cy="4302125"/>
          </a:xfrm>
          <a:custGeom>
            <a:avLst/>
            <a:gdLst>
              <a:gd name="connsiteX0" fmla="*/ 1978190 w 1978190"/>
              <a:gd name="connsiteY0" fmla="*/ 0 h 163268"/>
              <a:gd name="connsiteX1" fmla="*/ 1978190 w 1978190"/>
              <a:gd name="connsiteY1" fmla="*/ 41076 h 163268"/>
              <a:gd name="connsiteX2" fmla="*/ 15499 w 1978190"/>
              <a:gd name="connsiteY2" fmla="*/ 163268 h 163268"/>
              <a:gd name="connsiteX3" fmla="*/ 0 w 1978190"/>
              <a:gd name="connsiteY3" fmla="*/ 144046 h 163268"/>
              <a:gd name="connsiteX4" fmla="*/ 1756244 w 1978190"/>
              <a:gd name="connsiteY4" fmla="*/ 16162 h 163268"/>
              <a:gd name="connsiteX5" fmla="*/ 1978190 w 1978190"/>
              <a:gd name="connsiteY5" fmla="*/ 0 h 16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 h="6775">
                <a:moveTo>
                  <a:pt x="4842" y="6671"/>
                </a:moveTo>
                <a:lnTo>
                  <a:pt x="4843" y="6681"/>
                </a:lnTo>
                <a:lnTo>
                  <a:pt x="4887" y="6680"/>
                </a:lnTo>
                <a:lnTo>
                  <a:pt x="4887" y="6744"/>
                </a:lnTo>
                <a:lnTo>
                  <a:pt x="4844" y="6745"/>
                </a:lnTo>
                <a:lnTo>
                  <a:pt x="4845" y="6764"/>
                </a:lnTo>
                <a:lnTo>
                  <a:pt x="3799" y="6755"/>
                </a:lnTo>
                <a:lnTo>
                  <a:pt x="1789" y="6775"/>
                </a:lnTo>
                <a:lnTo>
                  <a:pt x="1766" y="6743"/>
                </a:lnTo>
                <a:lnTo>
                  <a:pt x="1957" y="6740"/>
                </a:lnTo>
                <a:lnTo>
                  <a:pt x="1806" y="6738"/>
                </a:lnTo>
                <a:lnTo>
                  <a:pt x="1803" y="6710"/>
                </a:lnTo>
                <a:lnTo>
                  <a:pt x="4842" y="6671"/>
                </a:lnTo>
                <a:close/>
                <a:moveTo>
                  <a:pt x="4887" y="6420"/>
                </a:moveTo>
                <a:lnTo>
                  <a:pt x="4887" y="6485"/>
                </a:lnTo>
                <a:lnTo>
                  <a:pt x="1796" y="6678"/>
                </a:lnTo>
                <a:lnTo>
                  <a:pt x="1771" y="6647"/>
                </a:lnTo>
                <a:cubicBezTo>
                  <a:pt x="2689" y="6582"/>
                  <a:pt x="3613" y="6514"/>
                  <a:pt x="4537" y="6446"/>
                </a:cubicBezTo>
                <a:lnTo>
                  <a:pt x="4887" y="6420"/>
                </a:lnTo>
                <a:close/>
                <a:moveTo>
                  <a:pt x="4887" y="6163"/>
                </a:moveTo>
                <a:lnTo>
                  <a:pt x="4887" y="6228"/>
                </a:lnTo>
                <a:lnTo>
                  <a:pt x="1788" y="6585"/>
                </a:lnTo>
                <a:lnTo>
                  <a:pt x="1762" y="6556"/>
                </a:lnTo>
                <a:cubicBezTo>
                  <a:pt x="2657" y="6445"/>
                  <a:pt x="3558" y="6331"/>
                  <a:pt x="4458" y="6217"/>
                </a:cubicBezTo>
                <a:lnTo>
                  <a:pt x="4887" y="6163"/>
                </a:lnTo>
                <a:close/>
                <a:moveTo>
                  <a:pt x="4887" y="5897"/>
                </a:moveTo>
                <a:lnTo>
                  <a:pt x="4887" y="5962"/>
                </a:lnTo>
                <a:lnTo>
                  <a:pt x="1767" y="6489"/>
                </a:lnTo>
                <a:lnTo>
                  <a:pt x="1738" y="6461"/>
                </a:lnTo>
                <a:cubicBezTo>
                  <a:pt x="2704" y="6289"/>
                  <a:pt x="3676" y="6114"/>
                  <a:pt x="4648" y="5940"/>
                </a:cubicBezTo>
                <a:lnTo>
                  <a:pt x="4887" y="5897"/>
                </a:lnTo>
                <a:close/>
                <a:moveTo>
                  <a:pt x="4887" y="5632"/>
                </a:moveTo>
                <a:lnTo>
                  <a:pt x="4887" y="5700"/>
                </a:lnTo>
                <a:lnTo>
                  <a:pt x="1743" y="6401"/>
                </a:lnTo>
                <a:lnTo>
                  <a:pt x="1713" y="6374"/>
                </a:lnTo>
                <a:cubicBezTo>
                  <a:pt x="2647" y="6157"/>
                  <a:pt x="3586" y="5937"/>
                  <a:pt x="4526" y="5717"/>
                </a:cubicBezTo>
                <a:lnTo>
                  <a:pt x="4887" y="5632"/>
                </a:lnTo>
                <a:close/>
                <a:moveTo>
                  <a:pt x="4887" y="5355"/>
                </a:moveTo>
                <a:lnTo>
                  <a:pt x="4887" y="5424"/>
                </a:lnTo>
                <a:lnTo>
                  <a:pt x="1729" y="6304"/>
                </a:lnTo>
                <a:lnTo>
                  <a:pt x="1698" y="6279"/>
                </a:lnTo>
                <a:cubicBezTo>
                  <a:pt x="2583" y="6024"/>
                  <a:pt x="3472" y="5766"/>
                  <a:pt x="4362" y="5507"/>
                </a:cubicBezTo>
                <a:lnTo>
                  <a:pt x="4887" y="5355"/>
                </a:lnTo>
                <a:close/>
                <a:moveTo>
                  <a:pt x="4887" y="5074"/>
                </a:moveTo>
                <a:lnTo>
                  <a:pt x="4887" y="5145"/>
                </a:lnTo>
                <a:lnTo>
                  <a:pt x="1702" y="6214"/>
                </a:lnTo>
                <a:lnTo>
                  <a:pt x="1671" y="6192"/>
                </a:lnTo>
                <a:cubicBezTo>
                  <a:pt x="2523" y="5897"/>
                  <a:pt x="3380" y="5598"/>
                  <a:pt x="4237" y="5300"/>
                </a:cubicBezTo>
                <a:lnTo>
                  <a:pt x="4887" y="5074"/>
                </a:lnTo>
                <a:close/>
                <a:moveTo>
                  <a:pt x="4887" y="4852"/>
                </a:moveTo>
                <a:lnTo>
                  <a:pt x="4887" y="4923"/>
                </a:lnTo>
                <a:lnTo>
                  <a:pt x="1667" y="6132"/>
                </a:lnTo>
                <a:lnTo>
                  <a:pt x="1633" y="6111"/>
                </a:lnTo>
                <a:cubicBezTo>
                  <a:pt x="2549" y="5758"/>
                  <a:pt x="3470" y="5401"/>
                  <a:pt x="4390" y="5044"/>
                </a:cubicBezTo>
                <a:lnTo>
                  <a:pt x="4887" y="4852"/>
                </a:lnTo>
                <a:close/>
                <a:moveTo>
                  <a:pt x="4887" y="4553"/>
                </a:moveTo>
                <a:lnTo>
                  <a:pt x="4887" y="4628"/>
                </a:lnTo>
                <a:lnTo>
                  <a:pt x="1627" y="6051"/>
                </a:lnTo>
                <a:lnTo>
                  <a:pt x="1592" y="6031"/>
                </a:lnTo>
                <a:cubicBezTo>
                  <a:pt x="2468" y="5639"/>
                  <a:pt x="3348" y="5244"/>
                  <a:pt x="4228" y="4848"/>
                </a:cubicBezTo>
                <a:lnTo>
                  <a:pt x="4887" y="4553"/>
                </a:lnTo>
                <a:close/>
                <a:moveTo>
                  <a:pt x="4887" y="4233"/>
                </a:moveTo>
                <a:lnTo>
                  <a:pt x="4887" y="4312"/>
                </a:lnTo>
                <a:lnTo>
                  <a:pt x="1594" y="5958"/>
                </a:lnTo>
                <a:lnTo>
                  <a:pt x="1560" y="5940"/>
                </a:lnTo>
                <a:cubicBezTo>
                  <a:pt x="2379" y="5521"/>
                  <a:pt x="3203" y="5097"/>
                  <a:pt x="4027" y="4674"/>
                </a:cubicBezTo>
                <a:lnTo>
                  <a:pt x="4887" y="4233"/>
                </a:lnTo>
                <a:close/>
                <a:moveTo>
                  <a:pt x="4887" y="3900"/>
                </a:moveTo>
                <a:lnTo>
                  <a:pt x="4887" y="3984"/>
                </a:lnTo>
                <a:lnTo>
                  <a:pt x="1551" y="5876"/>
                </a:lnTo>
                <a:lnTo>
                  <a:pt x="1516" y="5859"/>
                </a:lnTo>
                <a:cubicBezTo>
                  <a:pt x="2296" y="5407"/>
                  <a:pt x="3081" y="4950"/>
                  <a:pt x="3865" y="4494"/>
                </a:cubicBezTo>
                <a:lnTo>
                  <a:pt x="4887" y="3900"/>
                </a:lnTo>
                <a:close/>
                <a:moveTo>
                  <a:pt x="4887" y="3541"/>
                </a:moveTo>
                <a:lnTo>
                  <a:pt x="4887" y="3628"/>
                </a:lnTo>
                <a:lnTo>
                  <a:pt x="1479" y="5806"/>
                </a:lnTo>
                <a:lnTo>
                  <a:pt x="1442" y="5792"/>
                </a:lnTo>
                <a:cubicBezTo>
                  <a:pt x="2264" y="5256"/>
                  <a:pt x="3090" y="4716"/>
                  <a:pt x="3917" y="4175"/>
                </a:cubicBezTo>
                <a:lnTo>
                  <a:pt x="4887" y="3541"/>
                </a:lnTo>
                <a:close/>
                <a:moveTo>
                  <a:pt x="4887" y="3163"/>
                </a:moveTo>
                <a:lnTo>
                  <a:pt x="4887" y="3257"/>
                </a:lnTo>
                <a:lnTo>
                  <a:pt x="1423" y="5735"/>
                </a:lnTo>
                <a:lnTo>
                  <a:pt x="1385" y="5722"/>
                </a:lnTo>
                <a:cubicBezTo>
                  <a:pt x="2160" y="5157"/>
                  <a:pt x="2939" y="4587"/>
                  <a:pt x="3718" y="4017"/>
                </a:cubicBezTo>
                <a:lnTo>
                  <a:pt x="4887" y="3163"/>
                </a:lnTo>
                <a:close/>
                <a:moveTo>
                  <a:pt x="4887" y="2747"/>
                </a:moveTo>
                <a:lnTo>
                  <a:pt x="4887" y="2849"/>
                </a:lnTo>
                <a:lnTo>
                  <a:pt x="1372" y="5651"/>
                </a:lnTo>
                <a:lnTo>
                  <a:pt x="1334" y="5640"/>
                </a:lnTo>
                <a:cubicBezTo>
                  <a:pt x="2049" y="5060"/>
                  <a:pt x="2767" y="4474"/>
                  <a:pt x="3485" y="3889"/>
                </a:cubicBezTo>
                <a:lnTo>
                  <a:pt x="4887" y="2747"/>
                </a:lnTo>
                <a:close/>
                <a:moveTo>
                  <a:pt x="4887" y="2299"/>
                </a:moveTo>
                <a:lnTo>
                  <a:pt x="4887" y="2410"/>
                </a:lnTo>
                <a:lnTo>
                  <a:pt x="1312" y="5579"/>
                </a:lnTo>
                <a:lnTo>
                  <a:pt x="1275" y="5570"/>
                </a:lnTo>
                <a:cubicBezTo>
                  <a:pt x="1944" y="4966"/>
                  <a:pt x="2616" y="4356"/>
                  <a:pt x="3289" y="3746"/>
                </a:cubicBezTo>
                <a:lnTo>
                  <a:pt x="4887" y="2299"/>
                </a:lnTo>
                <a:close/>
                <a:moveTo>
                  <a:pt x="4887" y="1874"/>
                </a:moveTo>
                <a:lnTo>
                  <a:pt x="4887" y="1991"/>
                </a:lnTo>
                <a:lnTo>
                  <a:pt x="1304" y="5522"/>
                </a:lnTo>
                <a:lnTo>
                  <a:pt x="1264" y="5516"/>
                </a:lnTo>
                <a:cubicBezTo>
                  <a:pt x="1957" y="4821"/>
                  <a:pt x="2653" y="4120"/>
                  <a:pt x="3349" y="3419"/>
                </a:cubicBezTo>
                <a:lnTo>
                  <a:pt x="4887" y="1874"/>
                </a:lnTo>
                <a:close/>
                <a:moveTo>
                  <a:pt x="4887" y="1336"/>
                </a:moveTo>
                <a:lnTo>
                  <a:pt x="4887" y="1465"/>
                </a:lnTo>
                <a:lnTo>
                  <a:pt x="1235" y="5463"/>
                </a:lnTo>
                <a:lnTo>
                  <a:pt x="1194" y="5459"/>
                </a:lnTo>
                <a:cubicBezTo>
                  <a:pt x="1859" y="4718"/>
                  <a:pt x="2527" y="3971"/>
                  <a:pt x="3195" y="3225"/>
                </a:cubicBezTo>
                <a:lnTo>
                  <a:pt x="4887" y="1336"/>
                </a:lnTo>
                <a:close/>
                <a:moveTo>
                  <a:pt x="4887" y="723"/>
                </a:moveTo>
                <a:lnTo>
                  <a:pt x="4887" y="874"/>
                </a:lnTo>
                <a:lnTo>
                  <a:pt x="1171" y="5393"/>
                </a:lnTo>
                <a:lnTo>
                  <a:pt x="1129" y="5390"/>
                </a:lnTo>
                <a:cubicBezTo>
                  <a:pt x="1761" y="4607"/>
                  <a:pt x="2395" y="3818"/>
                  <a:pt x="3030" y="3029"/>
                </a:cubicBezTo>
                <a:lnTo>
                  <a:pt x="4887" y="723"/>
                </a:lnTo>
                <a:close/>
                <a:moveTo>
                  <a:pt x="4887" y="34"/>
                </a:moveTo>
                <a:lnTo>
                  <a:pt x="4887" y="195"/>
                </a:lnTo>
                <a:lnTo>
                  <a:pt x="1100" y="5333"/>
                </a:lnTo>
                <a:lnTo>
                  <a:pt x="1056" y="5334"/>
                </a:lnTo>
                <a:cubicBezTo>
                  <a:pt x="1703" y="4441"/>
                  <a:pt x="2354" y="3540"/>
                  <a:pt x="3004" y="2639"/>
                </a:cubicBezTo>
                <a:lnTo>
                  <a:pt x="4887" y="34"/>
                </a:lnTo>
                <a:close/>
                <a:moveTo>
                  <a:pt x="4427" y="0"/>
                </a:moveTo>
                <a:lnTo>
                  <a:pt x="4541" y="0"/>
                </a:lnTo>
                <a:lnTo>
                  <a:pt x="1031" y="5323"/>
                </a:lnTo>
                <a:lnTo>
                  <a:pt x="988" y="5327"/>
                </a:lnTo>
                <a:cubicBezTo>
                  <a:pt x="1572" y="4425"/>
                  <a:pt x="2158" y="3516"/>
                  <a:pt x="2744" y="2607"/>
                </a:cubicBezTo>
                <a:lnTo>
                  <a:pt x="4427" y="0"/>
                </a:lnTo>
                <a:close/>
                <a:moveTo>
                  <a:pt x="3940" y="0"/>
                </a:moveTo>
                <a:lnTo>
                  <a:pt x="4050" y="0"/>
                </a:lnTo>
                <a:lnTo>
                  <a:pt x="950" y="5281"/>
                </a:lnTo>
                <a:lnTo>
                  <a:pt x="908" y="5286"/>
                </a:lnTo>
                <a:cubicBezTo>
                  <a:pt x="1425" y="4387"/>
                  <a:pt x="1944" y="3482"/>
                  <a:pt x="2462" y="2576"/>
                </a:cubicBezTo>
                <a:lnTo>
                  <a:pt x="3940" y="0"/>
                </a:lnTo>
                <a:close/>
                <a:moveTo>
                  <a:pt x="3476" y="0"/>
                </a:moveTo>
                <a:lnTo>
                  <a:pt x="3582" y="0"/>
                </a:lnTo>
                <a:lnTo>
                  <a:pt x="870" y="5225"/>
                </a:lnTo>
                <a:lnTo>
                  <a:pt x="829" y="5231"/>
                </a:lnTo>
                <a:cubicBezTo>
                  <a:pt x="1283" y="4337"/>
                  <a:pt x="1738" y="3435"/>
                  <a:pt x="2194" y="2534"/>
                </a:cubicBezTo>
                <a:lnTo>
                  <a:pt x="3476" y="0"/>
                </a:lnTo>
                <a:close/>
                <a:moveTo>
                  <a:pt x="3040" y="0"/>
                </a:moveTo>
                <a:lnTo>
                  <a:pt x="3143" y="0"/>
                </a:lnTo>
                <a:lnTo>
                  <a:pt x="787" y="5184"/>
                </a:lnTo>
                <a:lnTo>
                  <a:pt x="746" y="5192"/>
                </a:lnTo>
                <a:cubicBezTo>
                  <a:pt x="1145" y="4291"/>
                  <a:pt x="1546" y="3383"/>
                  <a:pt x="1946" y="2475"/>
                </a:cubicBezTo>
                <a:lnTo>
                  <a:pt x="3040" y="0"/>
                </a:lnTo>
                <a:close/>
                <a:moveTo>
                  <a:pt x="2621" y="0"/>
                </a:moveTo>
                <a:lnTo>
                  <a:pt x="2724" y="0"/>
                </a:lnTo>
                <a:lnTo>
                  <a:pt x="699" y="5150"/>
                </a:lnTo>
                <a:lnTo>
                  <a:pt x="659" y="5159"/>
                </a:lnTo>
                <a:cubicBezTo>
                  <a:pt x="990" y="4293"/>
                  <a:pt x="1321" y="3420"/>
                  <a:pt x="1653" y="2547"/>
                </a:cubicBezTo>
                <a:lnTo>
                  <a:pt x="2621" y="0"/>
                </a:lnTo>
                <a:close/>
                <a:moveTo>
                  <a:pt x="2223" y="0"/>
                </a:moveTo>
                <a:lnTo>
                  <a:pt x="2324" y="0"/>
                </a:lnTo>
                <a:lnTo>
                  <a:pt x="611" y="5126"/>
                </a:lnTo>
                <a:lnTo>
                  <a:pt x="572" y="5136"/>
                </a:lnTo>
                <a:cubicBezTo>
                  <a:pt x="850" y="4275"/>
                  <a:pt x="1128" y="3408"/>
                  <a:pt x="1406" y="2541"/>
                </a:cubicBezTo>
                <a:lnTo>
                  <a:pt x="2223" y="0"/>
                </a:lnTo>
                <a:close/>
                <a:moveTo>
                  <a:pt x="729" y="0"/>
                </a:moveTo>
                <a:lnTo>
                  <a:pt x="824" y="0"/>
                </a:lnTo>
                <a:lnTo>
                  <a:pt x="251" y="5033"/>
                </a:lnTo>
                <a:lnTo>
                  <a:pt x="215" y="5050"/>
                </a:lnTo>
                <a:cubicBezTo>
                  <a:pt x="304" y="4184"/>
                  <a:pt x="393" y="3311"/>
                  <a:pt x="481" y="2439"/>
                </a:cubicBezTo>
                <a:lnTo>
                  <a:pt x="729" y="0"/>
                </a:lnTo>
                <a:close/>
                <a:moveTo>
                  <a:pt x="360" y="0"/>
                </a:moveTo>
                <a:lnTo>
                  <a:pt x="455" y="0"/>
                </a:lnTo>
                <a:lnTo>
                  <a:pt x="147" y="5031"/>
                </a:lnTo>
                <a:lnTo>
                  <a:pt x="112" y="5050"/>
                </a:lnTo>
                <a:cubicBezTo>
                  <a:pt x="156" y="4178"/>
                  <a:pt x="199" y="3300"/>
                  <a:pt x="241" y="2421"/>
                </a:cubicBezTo>
                <a:lnTo>
                  <a:pt x="360" y="0"/>
                </a:lnTo>
                <a:close/>
                <a:moveTo>
                  <a:pt x="0" y="0"/>
                </a:moveTo>
                <a:lnTo>
                  <a:pt x="96" y="0"/>
                </a:lnTo>
                <a:lnTo>
                  <a:pt x="51" y="5019"/>
                </a:lnTo>
                <a:lnTo>
                  <a:pt x="17" y="5039"/>
                </a:lnTo>
                <a:cubicBezTo>
                  <a:pt x="15" y="4198"/>
                  <a:pt x="12" y="3351"/>
                  <a:pt x="8" y="2504"/>
                </a:cubicBezTo>
                <a:lnTo>
                  <a:pt x="0" y="0"/>
                </a:lnTo>
                <a:close/>
                <a:moveTo>
                  <a:pt x="1931" y="0"/>
                </a:moveTo>
                <a:lnTo>
                  <a:pt x="522" y="5087"/>
                </a:lnTo>
                <a:lnTo>
                  <a:pt x="483" y="5099"/>
                </a:lnTo>
                <a:cubicBezTo>
                  <a:pt x="713" y="4236"/>
                  <a:pt x="942" y="3366"/>
                  <a:pt x="1172" y="2497"/>
                </a:cubicBezTo>
                <a:lnTo>
                  <a:pt x="1832" y="0"/>
                </a:lnTo>
                <a:lnTo>
                  <a:pt x="1931" y="0"/>
                </a:lnTo>
                <a:close/>
                <a:moveTo>
                  <a:pt x="1457" y="0"/>
                </a:moveTo>
                <a:lnTo>
                  <a:pt x="1554" y="0"/>
                </a:lnTo>
                <a:lnTo>
                  <a:pt x="432" y="5064"/>
                </a:lnTo>
                <a:lnTo>
                  <a:pt x="394" y="5078"/>
                </a:lnTo>
                <a:cubicBezTo>
                  <a:pt x="576" y="4216"/>
                  <a:pt x="757" y="3348"/>
                  <a:pt x="938" y="2480"/>
                </a:cubicBezTo>
                <a:lnTo>
                  <a:pt x="1457" y="0"/>
                </a:lnTo>
                <a:close/>
                <a:moveTo>
                  <a:pt x="1183" y="0"/>
                </a:moveTo>
                <a:lnTo>
                  <a:pt x="341" y="5033"/>
                </a:lnTo>
                <a:lnTo>
                  <a:pt x="304" y="5048"/>
                </a:lnTo>
                <a:cubicBezTo>
                  <a:pt x="439" y="4186"/>
                  <a:pt x="573" y="3317"/>
                  <a:pt x="707" y="2448"/>
                </a:cubicBezTo>
                <a:lnTo>
                  <a:pt x="1087" y="0"/>
                </a:lnTo>
                <a:lnTo>
                  <a:pt x="1183" y="0"/>
                </a:lnTo>
                <a:close/>
              </a:path>
            </a:pathLst>
          </a:custGeom>
          <a:gradFill flip="none" rotWithShape="1">
            <a:gsLst>
              <a:gs pos="0">
                <a:schemeClr val="accent2">
                  <a:alpha val="84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638" name="任意多边形: 形状 637"/>
          <p:cNvSpPr/>
          <p:nvPr>
            <p:custDataLst>
              <p:tags r:id="rId9"/>
            </p:custDataLst>
          </p:nvPr>
        </p:nvSpPr>
        <p:spPr>
          <a:xfrm>
            <a:off x="6108700" y="1268413"/>
            <a:ext cx="6053667" cy="2954338"/>
          </a:xfrm>
          <a:custGeom>
            <a:avLst/>
            <a:gdLst>
              <a:gd name="connsiteX0" fmla="*/ 59206 w 94104"/>
              <a:gd name="connsiteY0" fmla="*/ 0 h 1931245"/>
              <a:gd name="connsiteX1" fmla="*/ 94104 w 94104"/>
              <a:gd name="connsiteY1" fmla="*/ 1929451 h 1931245"/>
              <a:gd name="connsiteX2" fmla="*/ 76308 w 94104"/>
              <a:gd name="connsiteY2" fmla="*/ 1931245 h 1931245"/>
              <a:gd name="connsiteX3" fmla="*/ 0 w 94104"/>
              <a:gd name="connsiteY3" fmla="*/ 1497 h 1931245"/>
              <a:gd name="connsiteX4" fmla="*/ 59206 w 94104"/>
              <a:gd name="connsiteY4" fmla="*/ 0 h 193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4" h="4653">
                <a:moveTo>
                  <a:pt x="4662" y="1"/>
                </a:moveTo>
                <a:lnTo>
                  <a:pt x="4717" y="3039"/>
                </a:lnTo>
                <a:lnTo>
                  <a:pt x="4689" y="3042"/>
                </a:lnTo>
                <a:lnTo>
                  <a:pt x="4569" y="3"/>
                </a:lnTo>
                <a:lnTo>
                  <a:pt x="4662" y="1"/>
                </a:lnTo>
                <a:close/>
                <a:moveTo>
                  <a:pt x="2954" y="357"/>
                </a:moveTo>
                <a:lnTo>
                  <a:pt x="4098" y="3167"/>
                </a:lnTo>
                <a:lnTo>
                  <a:pt x="4080" y="3172"/>
                </a:lnTo>
                <a:lnTo>
                  <a:pt x="4072" y="3177"/>
                </a:lnTo>
                <a:lnTo>
                  <a:pt x="2869" y="393"/>
                </a:lnTo>
                <a:lnTo>
                  <a:pt x="2909" y="373"/>
                </a:lnTo>
                <a:lnTo>
                  <a:pt x="2954" y="357"/>
                </a:lnTo>
                <a:close/>
                <a:moveTo>
                  <a:pt x="3174" y="276"/>
                </a:moveTo>
                <a:lnTo>
                  <a:pt x="4170" y="3144"/>
                </a:lnTo>
                <a:lnTo>
                  <a:pt x="4143" y="3153"/>
                </a:lnTo>
                <a:lnTo>
                  <a:pt x="3087" y="308"/>
                </a:lnTo>
                <a:lnTo>
                  <a:pt x="3174" y="276"/>
                </a:lnTo>
                <a:close/>
                <a:moveTo>
                  <a:pt x="3427" y="190"/>
                </a:moveTo>
                <a:lnTo>
                  <a:pt x="4269" y="3114"/>
                </a:lnTo>
                <a:lnTo>
                  <a:pt x="4242" y="3122"/>
                </a:lnTo>
                <a:lnTo>
                  <a:pt x="3338" y="216"/>
                </a:lnTo>
                <a:lnTo>
                  <a:pt x="3348" y="213"/>
                </a:lnTo>
                <a:lnTo>
                  <a:pt x="3427" y="190"/>
                </a:lnTo>
                <a:close/>
                <a:moveTo>
                  <a:pt x="4395" y="14"/>
                </a:moveTo>
                <a:lnTo>
                  <a:pt x="4614" y="3050"/>
                </a:lnTo>
                <a:lnTo>
                  <a:pt x="4586" y="3052"/>
                </a:lnTo>
                <a:lnTo>
                  <a:pt x="4303" y="21"/>
                </a:lnTo>
                <a:lnTo>
                  <a:pt x="4395" y="14"/>
                </a:lnTo>
                <a:close/>
                <a:moveTo>
                  <a:pt x="3674" y="125"/>
                </a:moveTo>
                <a:lnTo>
                  <a:pt x="4364" y="3084"/>
                </a:lnTo>
                <a:lnTo>
                  <a:pt x="4337" y="3092"/>
                </a:lnTo>
                <a:lnTo>
                  <a:pt x="3584" y="146"/>
                </a:lnTo>
                <a:lnTo>
                  <a:pt x="3674" y="125"/>
                </a:lnTo>
                <a:close/>
                <a:moveTo>
                  <a:pt x="3910" y="76"/>
                </a:moveTo>
                <a:lnTo>
                  <a:pt x="4448" y="3066"/>
                </a:lnTo>
                <a:lnTo>
                  <a:pt x="4420" y="3069"/>
                </a:lnTo>
                <a:lnTo>
                  <a:pt x="3818" y="93"/>
                </a:lnTo>
                <a:lnTo>
                  <a:pt x="3910" y="76"/>
                </a:lnTo>
                <a:close/>
                <a:moveTo>
                  <a:pt x="4162" y="38"/>
                </a:moveTo>
                <a:lnTo>
                  <a:pt x="4539" y="3057"/>
                </a:lnTo>
                <a:lnTo>
                  <a:pt x="4511" y="3060"/>
                </a:lnTo>
                <a:lnTo>
                  <a:pt x="4070" y="49"/>
                </a:lnTo>
                <a:lnTo>
                  <a:pt x="4162" y="38"/>
                </a:lnTo>
                <a:close/>
                <a:moveTo>
                  <a:pt x="5830" y="118"/>
                </a:moveTo>
                <a:lnTo>
                  <a:pt x="5921" y="139"/>
                </a:lnTo>
                <a:lnTo>
                  <a:pt x="5187" y="3094"/>
                </a:lnTo>
                <a:lnTo>
                  <a:pt x="5160" y="3086"/>
                </a:lnTo>
                <a:lnTo>
                  <a:pt x="5830" y="118"/>
                </a:lnTo>
                <a:close/>
                <a:moveTo>
                  <a:pt x="5568" y="66"/>
                </a:moveTo>
                <a:lnTo>
                  <a:pt x="5660" y="83"/>
                </a:lnTo>
                <a:lnTo>
                  <a:pt x="5087" y="3068"/>
                </a:lnTo>
                <a:lnTo>
                  <a:pt x="5059" y="3065"/>
                </a:lnTo>
                <a:lnTo>
                  <a:pt x="5568" y="66"/>
                </a:lnTo>
                <a:close/>
                <a:moveTo>
                  <a:pt x="4840" y="0"/>
                </a:moveTo>
                <a:lnTo>
                  <a:pt x="4933" y="2"/>
                </a:lnTo>
                <a:lnTo>
                  <a:pt x="4835" y="3043"/>
                </a:lnTo>
                <a:lnTo>
                  <a:pt x="4807" y="3040"/>
                </a:lnTo>
                <a:lnTo>
                  <a:pt x="4840" y="0"/>
                </a:lnTo>
                <a:close/>
                <a:moveTo>
                  <a:pt x="5081" y="10"/>
                </a:moveTo>
                <a:lnTo>
                  <a:pt x="5174" y="17"/>
                </a:lnTo>
                <a:lnTo>
                  <a:pt x="4920" y="3051"/>
                </a:lnTo>
                <a:lnTo>
                  <a:pt x="4893" y="3048"/>
                </a:lnTo>
                <a:lnTo>
                  <a:pt x="5081" y="10"/>
                </a:lnTo>
                <a:close/>
                <a:moveTo>
                  <a:pt x="5335" y="33"/>
                </a:moveTo>
                <a:lnTo>
                  <a:pt x="5428" y="45"/>
                </a:lnTo>
                <a:lnTo>
                  <a:pt x="5012" y="3060"/>
                </a:lnTo>
                <a:lnTo>
                  <a:pt x="4984" y="3058"/>
                </a:lnTo>
                <a:lnTo>
                  <a:pt x="5335" y="33"/>
                </a:lnTo>
                <a:close/>
                <a:moveTo>
                  <a:pt x="7015" y="561"/>
                </a:moveTo>
                <a:lnTo>
                  <a:pt x="7042" y="574"/>
                </a:lnTo>
                <a:lnTo>
                  <a:pt x="7097" y="607"/>
                </a:lnTo>
                <a:lnTo>
                  <a:pt x="5623" y="3272"/>
                </a:lnTo>
                <a:lnTo>
                  <a:pt x="5598" y="3259"/>
                </a:lnTo>
                <a:lnTo>
                  <a:pt x="7015" y="561"/>
                </a:lnTo>
                <a:close/>
                <a:moveTo>
                  <a:pt x="6775" y="445"/>
                </a:moveTo>
                <a:lnTo>
                  <a:pt x="6858" y="486"/>
                </a:lnTo>
                <a:lnTo>
                  <a:pt x="5532" y="3223"/>
                </a:lnTo>
                <a:lnTo>
                  <a:pt x="5507" y="3209"/>
                </a:lnTo>
                <a:lnTo>
                  <a:pt x="6775" y="445"/>
                </a:lnTo>
                <a:close/>
                <a:moveTo>
                  <a:pt x="6091" y="186"/>
                </a:moveTo>
                <a:lnTo>
                  <a:pt x="6181" y="211"/>
                </a:lnTo>
                <a:lnTo>
                  <a:pt x="5297" y="3128"/>
                </a:lnTo>
                <a:lnTo>
                  <a:pt x="5270" y="3120"/>
                </a:lnTo>
                <a:lnTo>
                  <a:pt x="6091" y="186"/>
                </a:lnTo>
                <a:close/>
                <a:moveTo>
                  <a:pt x="6320" y="262"/>
                </a:moveTo>
                <a:lnTo>
                  <a:pt x="6408" y="294"/>
                </a:lnTo>
                <a:lnTo>
                  <a:pt x="5379" y="3154"/>
                </a:lnTo>
                <a:lnTo>
                  <a:pt x="5352" y="3145"/>
                </a:lnTo>
                <a:lnTo>
                  <a:pt x="6320" y="262"/>
                </a:lnTo>
                <a:close/>
                <a:moveTo>
                  <a:pt x="6560" y="350"/>
                </a:moveTo>
                <a:lnTo>
                  <a:pt x="6625" y="373"/>
                </a:lnTo>
                <a:lnTo>
                  <a:pt x="6647" y="384"/>
                </a:lnTo>
                <a:lnTo>
                  <a:pt x="5465" y="3186"/>
                </a:lnTo>
                <a:lnTo>
                  <a:pt x="5440" y="3173"/>
                </a:lnTo>
                <a:lnTo>
                  <a:pt x="6560" y="350"/>
                </a:lnTo>
                <a:close/>
                <a:moveTo>
                  <a:pt x="7996" y="1264"/>
                </a:moveTo>
                <a:lnTo>
                  <a:pt x="8065" y="1326"/>
                </a:lnTo>
                <a:lnTo>
                  <a:pt x="5965" y="3520"/>
                </a:lnTo>
                <a:lnTo>
                  <a:pt x="5944" y="3501"/>
                </a:lnTo>
                <a:lnTo>
                  <a:pt x="7996" y="1264"/>
                </a:lnTo>
                <a:close/>
                <a:moveTo>
                  <a:pt x="7812" y="1097"/>
                </a:moveTo>
                <a:lnTo>
                  <a:pt x="7881" y="1159"/>
                </a:lnTo>
                <a:lnTo>
                  <a:pt x="5902" y="3463"/>
                </a:lnTo>
                <a:lnTo>
                  <a:pt x="5881" y="3444"/>
                </a:lnTo>
                <a:lnTo>
                  <a:pt x="7812" y="1097"/>
                </a:lnTo>
                <a:close/>
                <a:moveTo>
                  <a:pt x="7213" y="678"/>
                </a:moveTo>
                <a:lnTo>
                  <a:pt x="7293" y="727"/>
                </a:lnTo>
                <a:lnTo>
                  <a:pt x="5698" y="3311"/>
                </a:lnTo>
                <a:lnTo>
                  <a:pt x="5674" y="3296"/>
                </a:lnTo>
                <a:lnTo>
                  <a:pt x="7213" y="678"/>
                </a:lnTo>
                <a:close/>
                <a:moveTo>
                  <a:pt x="7419" y="804"/>
                </a:moveTo>
                <a:lnTo>
                  <a:pt x="7435" y="813"/>
                </a:lnTo>
                <a:lnTo>
                  <a:pt x="7495" y="858"/>
                </a:lnTo>
                <a:lnTo>
                  <a:pt x="5770" y="3359"/>
                </a:lnTo>
                <a:lnTo>
                  <a:pt x="5748" y="3342"/>
                </a:lnTo>
                <a:lnTo>
                  <a:pt x="7419" y="804"/>
                </a:lnTo>
                <a:close/>
                <a:moveTo>
                  <a:pt x="7625" y="955"/>
                </a:moveTo>
                <a:lnTo>
                  <a:pt x="7699" y="1011"/>
                </a:lnTo>
                <a:lnTo>
                  <a:pt x="5844" y="3414"/>
                </a:lnTo>
                <a:lnTo>
                  <a:pt x="5821" y="3397"/>
                </a:lnTo>
                <a:lnTo>
                  <a:pt x="7625" y="955"/>
                </a:lnTo>
                <a:close/>
                <a:moveTo>
                  <a:pt x="8768" y="2175"/>
                </a:moveTo>
                <a:lnTo>
                  <a:pt x="8817" y="2254"/>
                </a:lnTo>
                <a:lnTo>
                  <a:pt x="6229" y="3841"/>
                </a:lnTo>
                <a:lnTo>
                  <a:pt x="6214" y="3817"/>
                </a:lnTo>
                <a:lnTo>
                  <a:pt x="8768" y="2175"/>
                </a:lnTo>
                <a:close/>
                <a:moveTo>
                  <a:pt x="8626" y="1971"/>
                </a:moveTo>
                <a:lnTo>
                  <a:pt x="8682" y="2046"/>
                </a:lnTo>
                <a:lnTo>
                  <a:pt x="6181" y="3770"/>
                </a:lnTo>
                <a:lnTo>
                  <a:pt x="6164" y="3748"/>
                </a:lnTo>
                <a:lnTo>
                  <a:pt x="8626" y="1971"/>
                </a:lnTo>
                <a:close/>
                <a:moveTo>
                  <a:pt x="8156" y="1412"/>
                </a:moveTo>
                <a:lnTo>
                  <a:pt x="8219" y="1481"/>
                </a:lnTo>
                <a:lnTo>
                  <a:pt x="6020" y="3575"/>
                </a:lnTo>
                <a:lnTo>
                  <a:pt x="6001" y="3554"/>
                </a:lnTo>
                <a:lnTo>
                  <a:pt x="8156" y="1412"/>
                </a:lnTo>
                <a:close/>
                <a:moveTo>
                  <a:pt x="8319" y="1591"/>
                </a:moveTo>
                <a:lnTo>
                  <a:pt x="8381" y="1659"/>
                </a:lnTo>
                <a:lnTo>
                  <a:pt x="6078" y="3639"/>
                </a:lnTo>
                <a:lnTo>
                  <a:pt x="6059" y="3618"/>
                </a:lnTo>
                <a:lnTo>
                  <a:pt x="8319" y="1591"/>
                </a:lnTo>
                <a:close/>
                <a:moveTo>
                  <a:pt x="8486" y="1783"/>
                </a:moveTo>
                <a:lnTo>
                  <a:pt x="8541" y="1858"/>
                </a:lnTo>
                <a:lnTo>
                  <a:pt x="6136" y="3710"/>
                </a:lnTo>
                <a:lnTo>
                  <a:pt x="6119" y="3687"/>
                </a:lnTo>
                <a:lnTo>
                  <a:pt x="8486" y="1783"/>
                </a:lnTo>
                <a:close/>
                <a:moveTo>
                  <a:pt x="9291" y="3258"/>
                </a:moveTo>
                <a:lnTo>
                  <a:pt x="9323" y="3346"/>
                </a:lnTo>
                <a:lnTo>
                  <a:pt x="6410" y="4239"/>
                </a:lnTo>
                <a:lnTo>
                  <a:pt x="6402" y="4213"/>
                </a:lnTo>
                <a:lnTo>
                  <a:pt x="9291" y="3258"/>
                </a:lnTo>
                <a:close/>
                <a:moveTo>
                  <a:pt x="9206" y="3026"/>
                </a:moveTo>
                <a:lnTo>
                  <a:pt x="9238" y="3113"/>
                </a:lnTo>
                <a:lnTo>
                  <a:pt x="6386" y="4159"/>
                </a:lnTo>
                <a:lnTo>
                  <a:pt x="6377" y="4133"/>
                </a:lnTo>
                <a:lnTo>
                  <a:pt x="9206" y="3026"/>
                </a:lnTo>
                <a:close/>
                <a:moveTo>
                  <a:pt x="8888" y="2371"/>
                </a:moveTo>
                <a:lnTo>
                  <a:pt x="8936" y="2450"/>
                </a:lnTo>
                <a:lnTo>
                  <a:pt x="6276" y="3933"/>
                </a:lnTo>
                <a:lnTo>
                  <a:pt x="6263" y="3909"/>
                </a:lnTo>
                <a:lnTo>
                  <a:pt x="8888" y="2371"/>
                </a:lnTo>
                <a:close/>
                <a:moveTo>
                  <a:pt x="9005" y="2581"/>
                </a:moveTo>
                <a:lnTo>
                  <a:pt x="9045" y="2665"/>
                </a:lnTo>
                <a:lnTo>
                  <a:pt x="6317" y="4008"/>
                </a:lnTo>
                <a:lnTo>
                  <a:pt x="6304" y="3984"/>
                </a:lnTo>
                <a:lnTo>
                  <a:pt x="9005" y="2581"/>
                </a:lnTo>
                <a:close/>
                <a:moveTo>
                  <a:pt x="9115" y="2810"/>
                </a:moveTo>
                <a:lnTo>
                  <a:pt x="9155" y="2894"/>
                </a:lnTo>
                <a:lnTo>
                  <a:pt x="6361" y="4088"/>
                </a:lnTo>
                <a:lnTo>
                  <a:pt x="6347" y="4064"/>
                </a:lnTo>
                <a:lnTo>
                  <a:pt x="9115" y="2810"/>
                </a:lnTo>
                <a:close/>
                <a:moveTo>
                  <a:pt x="9530" y="4477"/>
                </a:moveTo>
                <a:lnTo>
                  <a:pt x="9533" y="4525"/>
                </a:lnTo>
                <a:lnTo>
                  <a:pt x="9534" y="4570"/>
                </a:lnTo>
                <a:lnTo>
                  <a:pt x="6492" y="4653"/>
                </a:lnTo>
                <a:lnTo>
                  <a:pt x="6489" y="4625"/>
                </a:lnTo>
                <a:lnTo>
                  <a:pt x="9530" y="4477"/>
                </a:lnTo>
                <a:close/>
                <a:moveTo>
                  <a:pt x="9508" y="4230"/>
                </a:moveTo>
                <a:lnTo>
                  <a:pt x="9515" y="4283"/>
                </a:lnTo>
                <a:lnTo>
                  <a:pt x="9518" y="4323"/>
                </a:lnTo>
                <a:lnTo>
                  <a:pt x="6483" y="4569"/>
                </a:lnTo>
                <a:lnTo>
                  <a:pt x="6481" y="4541"/>
                </a:lnTo>
                <a:lnTo>
                  <a:pt x="9508" y="4230"/>
                </a:lnTo>
                <a:close/>
                <a:moveTo>
                  <a:pt x="9371" y="3513"/>
                </a:moveTo>
                <a:lnTo>
                  <a:pt x="9389" y="3578"/>
                </a:lnTo>
                <a:lnTo>
                  <a:pt x="9395" y="3603"/>
                </a:lnTo>
                <a:lnTo>
                  <a:pt x="6436" y="4321"/>
                </a:lnTo>
                <a:lnTo>
                  <a:pt x="6428" y="4295"/>
                </a:lnTo>
                <a:lnTo>
                  <a:pt x="9371" y="3513"/>
                </a:lnTo>
                <a:close/>
                <a:moveTo>
                  <a:pt x="9428" y="3747"/>
                </a:moveTo>
                <a:lnTo>
                  <a:pt x="9443" y="3809"/>
                </a:lnTo>
                <a:lnTo>
                  <a:pt x="9448" y="3838"/>
                </a:lnTo>
                <a:lnTo>
                  <a:pt x="6461" y="4403"/>
                </a:lnTo>
                <a:lnTo>
                  <a:pt x="6453" y="4377"/>
                </a:lnTo>
                <a:lnTo>
                  <a:pt x="9428" y="3747"/>
                </a:lnTo>
                <a:close/>
                <a:moveTo>
                  <a:pt x="9476" y="3998"/>
                </a:moveTo>
                <a:lnTo>
                  <a:pt x="9485" y="4044"/>
                </a:lnTo>
                <a:lnTo>
                  <a:pt x="9490" y="4090"/>
                </a:lnTo>
                <a:lnTo>
                  <a:pt x="6476" y="4494"/>
                </a:lnTo>
                <a:lnTo>
                  <a:pt x="6473" y="4466"/>
                </a:lnTo>
                <a:lnTo>
                  <a:pt x="9476" y="3998"/>
                </a:lnTo>
                <a:close/>
                <a:moveTo>
                  <a:pt x="395" y="2860"/>
                </a:moveTo>
                <a:lnTo>
                  <a:pt x="3159" y="4088"/>
                </a:lnTo>
                <a:lnTo>
                  <a:pt x="3152" y="4101"/>
                </a:lnTo>
                <a:lnTo>
                  <a:pt x="3147" y="4114"/>
                </a:lnTo>
                <a:lnTo>
                  <a:pt x="357" y="2946"/>
                </a:lnTo>
                <a:lnTo>
                  <a:pt x="369" y="2913"/>
                </a:lnTo>
                <a:lnTo>
                  <a:pt x="395" y="2860"/>
                </a:lnTo>
                <a:close/>
                <a:moveTo>
                  <a:pt x="512" y="2616"/>
                </a:moveTo>
                <a:lnTo>
                  <a:pt x="3196" y="4019"/>
                </a:lnTo>
                <a:lnTo>
                  <a:pt x="3182" y="4044"/>
                </a:lnTo>
                <a:lnTo>
                  <a:pt x="472" y="2700"/>
                </a:lnTo>
                <a:lnTo>
                  <a:pt x="512" y="2616"/>
                </a:lnTo>
                <a:close/>
                <a:moveTo>
                  <a:pt x="9" y="4299"/>
                </a:moveTo>
                <a:lnTo>
                  <a:pt x="3031" y="4614"/>
                </a:lnTo>
                <a:lnTo>
                  <a:pt x="3028" y="4643"/>
                </a:lnTo>
                <a:lnTo>
                  <a:pt x="0" y="4393"/>
                </a:lnTo>
                <a:lnTo>
                  <a:pt x="9" y="4299"/>
                </a:lnTo>
                <a:close/>
                <a:moveTo>
                  <a:pt x="48" y="4055"/>
                </a:moveTo>
                <a:lnTo>
                  <a:pt x="3040" y="4526"/>
                </a:lnTo>
                <a:lnTo>
                  <a:pt x="3037" y="4554"/>
                </a:lnTo>
                <a:lnTo>
                  <a:pt x="36" y="4148"/>
                </a:lnTo>
                <a:lnTo>
                  <a:pt x="48" y="4055"/>
                </a:lnTo>
                <a:close/>
                <a:moveTo>
                  <a:pt x="93" y="3802"/>
                </a:moveTo>
                <a:lnTo>
                  <a:pt x="3050" y="4427"/>
                </a:lnTo>
                <a:lnTo>
                  <a:pt x="3050" y="4428"/>
                </a:lnTo>
                <a:lnTo>
                  <a:pt x="3047" y="4456"/>
                </a:lnTo>
                <a:lnTo>
                  <a:pt x="76" y="3894"/>
                </a:lnTo>
                <a:lnTo>
                  <a:pt x="91" y="3809"/>
                </a:lnTo>
                <a:lnTo>
                  <a:pt x="93" y="3802"/>
                </a:lnTo>
                <a:close/>
                <a:moveTo>
                  <a:pt x="147" y="3568"/>
                </a:moveTo>
                <a:lnTo>
                  <a:pt x="3075" y="4349"/>
                </a:lnTo>
                <a:lnTo>
                  <a:pt x="3066" y="4376"/>
                </a:lnTo>
                <a:lnTo>
                  <a:pt x="126" y="3659"/>
                </a:lnTo>
                <a:lnTo>
                  <a:pt x="144" y="3578"/>
                </a:lnTo>
                <a:lnTo>
                  <a:pt x="147" y="3568"/>
                </a:lnTo>
                <a:close/>
                <a:moveTo>
                  <a:pt x="222" y="3315"/>
                </a:moveTo>
                <a:lnTo>
                  <a:pt x="3107" y="4245"/>
                </a:lnTo>
                <a:lnTo>
                  <a:pt x="3098" y="4272"/>
                </a:lnTo>
                <a:lnTo>
                  <a:pt x="194" y="3404"/>
                </a:lnTo>
                <a:lnTo>
                  <a:pt x="209" y="3352"/>
                </a:lnTo>
                <a:lnTo>
                  <a:pt x="222" y="3315"/>
                </a:lnTo>
                <a:close/>
                <a:moveTo>
                  <a:pt x="304" y="3092"/>
                </a:moveTo>
                <a:lnTo>
                  <a:pt x="3129" y="4173"/>
                </a:lnTo>
                <a:lnTo>
                  <a:pt x="3121" y="4200"/>
                </a:lnTo>
                <a:lnTo>
                  <a:pt x="272" y="3179"/>
                </a:lnTo>
                <a:lnTo>
                  <a:pt x="304" y="3092"/>
                </a:lnTo>
                <a:close/>
                <a:moveTo>
                  <a:pt x="1703" y="1113"/>
                </a:moveTo>
                <a:lnTo>
                  <a:pt x="3654" y="3430"/>
                </a:lnTo>
                <a:lnTo>
                  <a:pt x="3649" y="3433"/>
                </a:lnTo>
                <a:lnTo>
                  <a:pt x="3633" y="3449"/>
                </a:lnTo>
                <a:lnTo>
                  <a:pt x="1634" y="1176"/>
                </a:lnTo>
                <a:lnTo>
                  <a:pt x="1703" y="1113"/>
                </a:lnTo>
                <a:close/>
                <a:moveTo>
                  <a:pt x="1534" y="1267"/>
                </a:moveTo>
                <a:lnTo>
                  <a:pt x="3563" y="3512"/>
                </a:lnTo>
                <a:lnTo>
                  <a:pt x="3542" y="3532"/>
                </a:lnTo>
                <a:lnTo>
                  <a:pt x="1465" y="1330"/>
                </a:lnTo>
                <a:lnTo>
                  <a:pt x="1534" y="1267"/>
                </a:lnTo>
                <a:close/>
                <a:moveTo>
                  <a:pt x="618" y="2417"/>
                </a:moveTo>
                <a:lnTo>
                  <a:pt x="3246" y="3927"/>
                </a:lnTo>
                <a:lnTo>
                  <a:pt x="3232" y="3952"/>
                </a:lnTo>
                <a:lnTo>
                  <a:pt x="570" y="2496"/>
                </a:lnTo>
                <a:lnTo>
                  <a:pt x="570" y="2496"/>
                </a:lnTo>
                <a:lnTo>
                  <a:pt x="618" y="2417"/>
                </a:lnTo>
                <a:close/>
                <a:moveTo>
                  <a:pt x="736" y="2223"/>
                </a:moveTo>
                <a:lnTo>
                  <a:pt x="3275" y="3866"/>
                </a:lnTo>
                <a:lnTo>
                  <a:pt x="3260" y="3890"/>
                </a:lnTo>
                <a:lnTo>
                  <a:pt x="688" y="2303"/>
                </a:lnTo>
                <a:lnTo>
                  <a:pt x="736" y="2223"/>
                </a:lnTo>
                <a:close/>
                <a:moveTo>
                  <a:pt x="890" y="1995"/>
                </a:moveTo>
                <a:lnTo>
                  <a:pt x="3339" y="3768"/>
                </a:lnTo>
                <a:lnTo>
                  <a:pt x="3322" y="3791"/>
                </a:lnTo>
                <a:lnTo>
                  <a:pt x="833" y="2070"/>
                </a:lnTo>
                <a:lnTo>
                  <a:pt x="890" y="1995"/>
                </a:lnTo>
                <a:close/>
                <a:moveTo>
                  <a:pt x="1023" y="1816"/>
                </a:moveTo>
                <a:lnTo>
                  <a:pt x="3378" y="3716"/>
                </a:lnTo>
                <a:lnTo>
                  <a:pt x="3361" y="3739"/>
                </a:lnTo>
                <a:lnTo>
                  <a:pt x="967" y="1891"/>
                </a:lnTo>
                <a:lnTo>
                  <a:pt x="1023" y="1816"/>
                </a:lnTo>
                <a:close/>
                <a:moveTo>
                  <a:pt x="1193" y="1615"/>
                </a:moveTo>
                <a:lnTo>
                  <a:pt x="3448" y="3632"/>
                </a:lnTo>
                <a:lnTo>
                  <a:pt x="3428" y="3653"/>
                </a:lnTo>
                <a:lnTo>
                  <a:pt x="1130" y="1684"/>
                </a:lnTo>
                <a:lnTo>
                  <a:pt x="1193" y="1615"/>
                </a:lnTo>
                <a:close/>
                <a:moveTo>
                  <a:pt x="1354" y="1438"/>
                </a:moveTo>
                <a:lnTo>
                  <a:pt x="3499" y="3576"/>
                </a:lnTo>
                <a:lnTo>
                  <a:pt x="3479" y="3597"/>
                </a:lnTo>
                <a:lnTo>
                  <a:pt x="1291" y="1508"/>
                </a:lnTo>
                <a:lnTo>
                  <a:pt x="1354" y="1438"/>
                </a:lnTo>
                <a:close/>
                <a:moveTo>
                  <a:pt x="1893" y="967"/>
                </a:moveTo>
                <a:lnTo>
                  <a:pt x="3721" y="3380"/>
                </a:lnTo>
                <a:lnTo>
                  <a:pt x="3698" y="3397"/>
                </a:lnTo>
                <a:lnTo>
                  <a:pt x="1818" y="1023"/>
                </a:lnTo>
                <a:lnTo>
                  <a:pt x="1893" y="967"/>
                </a:lnTo>
                <a:close/>
                <a:moveTo>
                  <a:pt x="2083" y="825"/>
                </a:moveTo>
                <a:lnTo>
                  <a:pt x="3784" y="3333"/>
                </a:lnTo>
                <a:lnTo>
                  <a:pt x="3784" y="3333"/>
                </a:lnTo>
                <a:lnTo>
                  <a:pt x="3762" y="3350"/>
                </a:lnTo>
                <a:lnTo>
                  <a:pt x="2009" y="880"/>
                </a:lnTo>
                <a:lnTo>
                  <a:pt x="2083" y="825"/>
                </a:lnTo>
                <a:close/>
                <a:moveTo>
                  <a:pt x="2290" y="697"/>
                </a:moveTo>
                <a:lnTo>
                  <a:pt x="3856" y="3289"/>
                </a:lnTo>
                <a:lnTo>
                  <a:pt x="3832" y="3304"/>
                </a:lnTo>
                <a:lnTo>
                  <a:pt x="2210" y="745"/>
                </a:lnTo>
                <a:lnTo>
                  <a:pt x="2290" y="697"/>
                </a:lnTo>
                <a:close/>
                <a:moveTo>
                  <a:pt x="2506" y="567"/>
                </a:moveTo>
                <a:lnTo>
                  <a:pt x="3940" y="3248"/>
                </a:lnTo>
                <a:lnTo>
                  <a:pt x="3915" y="3262"/>
                </a:lnTo>
                <a:lnTo>
                  <a:pt x="2426" y="614"/>
                </a:lnTo>
                <a:lnTo>
                  <a:pt x="2492" y="574"/>
                </a:lnTo>
                <a:lnTo>
                  <a:pt x="2506" y="567"/>
                </a:lnTo>
                <a:close/>
                <a:moveTo>
                  <a:pt x="2723" y="463"/>
                </a:moveTo>
                <a:lnTo>
                  <a:pt x="4015" y="3207"/>
                </a:lnTo>
                <a:lnTo>
                  <a:pt x="3991" y="3221"/>
                </a:lnTo>
                <a:lnTo>
                  <a:pt x="2639" y="503"/>
                </a:lnTo>
                <a:lnTo>
                  <a:pt x="2723" y="463"/>
                </a:lnTo>
                <a:close/>
              </a:path>
            </a:pathLst>
          </a:custGeom>
          <a:gradFill>
            <a:gsLst>
              <a:gs pos="0">
                <a:schemeClr val="accent1">
                  <a:alpha val="0"/>
                </a:schemeClr>
              </a:gs>
              <a:gs pos="12000">
                <a:schemeClr val="accent1">
                  <a:alpha val="6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590" name="任意多边形: 形状 589"/>
          <p:cNvSpPr/>
          <p:nvPr>
            <p:custDataLst>
              <p:tags r:id="rId10"/>
            </p:custDataLst>
          </p:nvPr>
        </p:nvSpPr>
        <p:spPr>
          <a:xfrm>
            <a:off x="7483865" y="2978289"/>
            <a:ext cx="3528000" cy="1548000"/>
          </a:xfrm>
          <a:custGeom>
            <a:avLst/>
            <a:gdLst>
              <a:gd name="connsiteX0" fmla="*/ 1764000 w 3528000"/>
              <a:gd name="connsiteY0" fmla="*/ 0 h 1548000"/>
              <a:gd name="connsiteX1" fmla="*/ 3528000 w 3528000"/>
              <a:gd name="connsiteY1" fmla="*/ 1518925 h 1548000"/>
              <a:gd name="connsiteX2" fmla="*/ 3526295 w 3528000"/>
              <a:gd name="connsiteY2" fmla="*/ 1548000 h 1548000"/>
              <a:gd name="connsiteX3" fmla="*/ 1706 w 3528000"/>
              <a:gd name="connsiteY3" fmla="*/ 1548000 h 1548000"/>
              <a:gd name="connsiteX4" fmla="*/ 0 w 3528000"/>
              <a:gd name="connsiteY4" fmla="*/ 1518925 h 1548000"/>
              <a:gd name="connsiteX5" fmla="*/ 1764000 w 3528000"/>
              <a:gd name="connsiteY5" fmla="*/ 0 h 15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8000" h="1548000">
                <a:moveTo>
                  <a:pt x="1764000" y="0"/>
                </a:moveTo>
                <a:cubicBezTo>
                  <a:pt x="2738231" y="0"/>
                  <a:pt x="3528000" y="680046"/>
                  <a:pt x="3528000" y="1518925"/>
                </a:cubicBezTo>
                <a:lnTo>
                  <a:pt x="3526295" y="1548000"/>
                </a:lnTo>
                <a:lnTo>
                  <a:pt x="1706" y="1548000"/>
                </a:lnTo>
                <a:lnTo>
                  <a:pt x="0" y="1518925"/>
                </a:lnTo>
                <a:cubicBezTo>
                  <a:pt x="0" y="680046"/>
                  <a:pt x="789770" y="0"/>
                  <a:pt x="1764000" y="0"/>
                </a:cubicBezTo>
                <a:close/>
              </a:path>
            </a:pathLst>
          </a:custGeom>
          <a:noFill/>
          <a:ln w="38100">
            <a:solidFill>
              <a:schemeClr val="accent2">
                <a:alpha val="2000"/>
              </a:schemeClr>
            </a:solidFill>
          </a:ln>
          <a:effectLst>
            <a:glow rad="1778000">
              <a:schemeClr val="accent2">
                <a:satMod val="175000"/>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587" name="任意多边形: 形状 586"/>
          <p:cNvSpPr/>
          <p:nvPr>
            <p:custDataLst>
              <p:tags r:id="rId11"/>
            </p:custDataLst>
          </p:nvPr>
        </p:nvSpPr>
        <p:spPr>
          <a:xfrm>
            <a:off x="8222677" y="4392538"/>
            <a:ext cx="1903246" cy="858313"/>
          </a:xfrm>
          <a:custGeom>
            <a:avLst/>
            <a:gdLst>
              <a:gd name="connsiteX0" fmla="*/ 921 w 1903246"/>
              <a:gd name="connsiteY0" fmla="*/ 0 h 858313"/>
              <a:gd name="connsiteX1" fmla="*/ 1902326 w 1903246"/>
              <a:gd name="connsiteY1" fmla="*/ 0 h 858313"/>
              <a:gd name="connsiteX2" fmla="*/ 1903246 w 1903246"/>
              <a:gd name="connsiteY2" fmla="*/ 16122 h 858313"/>
              <a:gd name="connsiteX3" fmla="*/ 951623 w 1903246"/>
              <a:gd name="connsiteY3" fmla="*/ 858313 h 858313"/>
              <a:gd name="connsiteX4" fmla="*/ 0 w 1903246"/>
              <a:gd name="connsiteY4" fmla="*/ 16122 h 858313"/>
              <a:gd name="connsiteX5" fmla="*/ 921 w 1903246"/>
              <a:gd name="connsiteY5" fmla="*/ 0 h 85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3246" h="858313">
                <a:moveTo>
                  <a:pt x="921" y="0"/>
                </a:moveTo>
                <a:lnTo>
                  <a:pt x="1902326" y="0"/>
                </a:lnTo>
                <a:lnTo>
                  <a:pt x="1903246" y="16122"/>
                </a:lnTo>
                <a:cubicBezTo>
                  <a:pt x="1903246" y="481251"/>
                  <a:pt x="1477190" y="858313"/>
                  <a:pt x="951623" y="858313"/>
                </a:cubicBezTo>
                <a:cubicBezTo>
                  <a:pt x="426056" y="858313"/>
                  <a:pt x="0" y="481251"/>
                  <a:pt x="0" y="16122"/>
                </a:cubicBezTo>
                <a:lnTo>
                  <a:pt x="921" y="0"/>
                </a:lnTo>
                <a:close/>
              </a:path>
            </a:pathLst>
          </a:custGeom>
          <a:noFill/>
          <a:ln w="38100">
            <a:solidFill>
              <a:schemeClr val="accent2">
                <a:alpha val="1000"/>
              </a:schemeClr>
            </a:solidFill>
          </a:ln>
          <a:effectLst>
            <a:glow rad="1219200">
              <a:schemeClr val="accent2">
                <a:satMod val="175000"/>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186" name="任意多边形: 形状 185"/>
          <p:cNvSpPr/>
          <p:nvPr>
            <p:custDataLst>
              <p:tags r:id="rId12"/>
            </p:custDataLst>
          </p:nvPr>
        </p:nvSpPr>
        <p:spPr>
          <a:xfrm>
            <a:off x="8151283" y="3686175"/>
            <a:ext cx="71967" cy="1050925"/>
          </a:xfrm>
          <a:custGeom>
            <a:avLst/>
            <a:gdLst>
              <a:gd name="connsiteX0" fmla="*/ 0 w 146558"/>
              <a:gd name="connsiteY0" fmla="*/ 0 h 2085180"/>
              <a:gd name="connsiteX1" fmla="*/ 146558 w 146558"/>
              <a:gd name="connsiteY1" fmla="*/ 0 h 2085180"/>
              <a:gd name="connsiteX2" fmla="*/ 146558 w 146558"/>
              <a:gd name="connsiteY2" fmla="*/ 2085180 h 2085180"/>
              <a:gd name="connsiteX3" fmla="*/ 0 w 146558"/>
              <a:gd name="connsiteY3" fmla="*/ 2085180 h 2085180"/>
            </a:gdLst>
            <a:ahLst/>
            <a:cxnLst>
              <a:cxn ang="0">
                <a:pos x="connsiteX0" y="connsiteY0"/>
              </a:cxn>
              <a:cxn ang="0">
                <a:pos x="connsiteX1" y="connsiteY1"/>
              </a:cxn>
              <a:cxn ang="0">
                <a:pos x="connsiteX2" y="connsiteY2"/>
              </a:cxn>
              <a:cxn ang="0">
                <a:pos x="connsiteX3" y="connsiteY3"/>
              </a:cxn>
            </a:cxnLst>
            <a:rect l="l" t="t" r="r" b="b"/>
            <a:pathLst>
              <a:path w="146558" h="2085180">
                <a:moveTo>
                  <a:pt x="0" y="0"/>
                </a:moveTo>
                <a:lnTo>
                  <a:pt x="146558" y="0"/>
                </a:lnTo>
                <a:lnTo>
                  <a:pt x="146558" y="2085180"/>
                </a:lnTo>
                <a:lnTo>
                  <a:pt x="0" y="2085180"/>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7" name="任意多边形: 形状 186"/>
          <p:cNvSpPr/>
          <p:nvPr>
            <p:custDataLst>
              <p:tags r:id="rId13"/>
            </p:custDataLst>
          </p:nvPr>
        </p:nvSpPr>
        <p:spPr>
          <a:xfrm>
            <a:off x="9414933" y="4327525"/>
            <a:ext cx="213783" cy="409575"/>
          </a:xfrm>
          <a:custGeom>
            <a:avLst/>
            <a:gdLst>
              <a:gd name="connsiteX0" fmla="*/ 0 w 428206"/>
              <a:gd name="connsiteY0" fmla="*/ 0 h 950805"/>
              <a:gd name="connsiteX1" fmla="*/ 428207 w 428206"/>
              <a:gd name="connsiteY1" fmla="*/ 0 h 950805"/>
              <a:gd name="connsiteX2" fmla="*/ 428207 w 428206"/>
              <a:gd name="connsiteY2" fmla="*/ 950805 h 950805"/>
              <a:gd name="connsiteX3" fmla="*/ 0 w 428206"/>
              <a:gd name="connsiteY3" fmla="*/ 950805 h 950805"/>
            </a:gdLst>
            <a:ahLst/>
            <a:cxnLst>
              <a:cxn ang="0">
                <a:pos x="connsiteX0" y="connsiteY0"/>
              </a:cxn>
              <a:cxn ang="0">
                <a:pos x="connsiteX1" y="connsiteY1"/>
              </a:cxn>
              <a:cxn ang="0">
                <a:pos x="connsiteX2" y="connsiteY2"/>
              </a:cxn>
              <a:cxn ang="0">
                <a:pos x="connsiteX3" y="connsiteY3"/>
              </a:cxn>
            </a:cxnLst>
            <a:rect l="l" t="t" r="r" b="b"/>
            <a:pathLst>
              <a:path w="428206" h="950805">
                <a:moveTo>
                  <a:pt x="0" y="0"/>
                </a:moveTo>
                <a:lnTo>
                  <a:pt x="428207" y="0"/>
                </a:lnTo>
                <a:lnTo>
                  <a:pt x="428207" y="950805"/>
                </a:lnTo>
                <a:lnTo>
                  <a:pt x="0" y="950805"/>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8" name="任意多边形: 形状 187"/>
          <p:cNvSpPr/>
          <p:nvPr>
            <p:custDataLst>
              <p:tags r:id="rId14"/>
            </p:custDataLst>
          </p:nvPr>
        </p:nvSpPr>
        <p:spPr>
          <a:xfrm>
            <a:off x="9186333" y="4027488"/>
            <a:ext cx="71967" cy="709613"/>
          </a:xfrm>
          <a:custGeom>
            <a:avLst/>
            <a:gdLst>
              <a:gd name="connsiteX0" fmla="*/ 0 w 146558"/>
              <a:gd name="connsiteY0" fmla="*/ 0 h 1645803"/>
              <a:gd name="connsiteX1" fmla="*/ 146558 w 146558"/>
              <a:gd name="connsiteY1" fmla="*/ 0 h 1645803"/>
              <a:gd name="connsiteX2" fmla="*/ 146558 w 146558"/>
              <a:gd name="connsiteY2" fmla="*/ 1645803 h 1645803"/>
              <a:gd name="connsiteX3" fmla="*/ 0 w 146558"/>
              <a:gd name="connsiteY3" fmla="*/ 1645803 h 1645803"/>
            </a:gdLst>
            <a:ahLst/>
            <a:cxnLst>
              <a:cxn ang="0">
                <a:pos x="connsiteX0" y="connsiteY0"/>
              </a:cxn>
              <a:cxn ang="0">
                <a:pos x="connsiteX1" y="connsiteY1"/>
              </a:cxn>
              <a:cxn ang="0">
                <a:pos x="connsiteX2" y="connsiteY2"/>
              </a:cxn>
              <a:cxn ang="0">
                <a:pos x="connsiteX3" y="connsiteY3"/>
              </a:cxn>
            </a:cxnLst>
            <a:rect l="l" t="t" r="r" b="b"/>
            <a:pathLst>
              <a:path w="146558" h="1645803">
                <a:moveTo>
                  <a:pt x="0" y="0"/>
                </a:moveTo>
                <a:lnTo>
                  <a:pt x="146558" y="0"/>
                </a:lnTo>
                <a:lnTo>
                  <a:pt x="146558" y="1645803"/>
                </a:lnTo>
                <a:lnTo>
                  <a:pt x="0" y="1645803"/>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9" name="任意多边形: 形状 228"/>
          <p:cNvSpPr/>
          <p:nvPr>
            <p:custDataLst>
              <p:tags r:id="rId15"/>
            </p:custDataLst>
          </p:nvPr>
        </p:nvSpPr>
        <p:spPr>
          <a:xfrm>
            <a:off x="7931150" y="4302125"/>
            <a:ext cx="275167" cy="9525"/>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0" name="任意多边形: 形状 229"/>
          <p:cNvSpPr/>
          <p:nvPr>
            <p:custDataLst>
              <p:tags r:id="rId16"/>
            </p:custDataLst>
          </p:nvPr>
        </p:nvSpPr>
        <p:spPr>
          <a:xfrm>
            <a:off x="7931150" y="4324350"/>
            <a:ext cx="275167" cy="9525"/>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1" name="任意多边形: 形状 230"/>
          <p:cNvSpPr/>
          <p:nvPr>
            <p:custDataLst>
              <p:tags r:id="rId17"/>
            </p:custDataLst>
          </p:nvPr>
        </p:nvSpPr>
        <p:spPr>
          <a:xfrm>
            <a:off x="7931150" y="4346575"/>
            <a:ext cx="275167"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2" name="任意多边形: 形状 231"/>
          <p:cNvSpPr/>
          <p:nvPr>
            <p:custDataLst>
              <p:tags r:id="rId18"/>
            </p:custDataLst>
          </p:nvPr>
        </p:nvSpPr>
        <p:spPr>
          <a:xfrm>
            <a:off x="7931150" y="4368800"/>
            <a:ext cx="275167"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3" name="任意多边形: 形状 232"/>
          <p:cNvSpPr/>
          <p:nvPr>
            <p:custDataLst>
              <p:tags r:id="rId19"/>
            </p:custDataLst>
          </p:nvPr>
        </p:nvSpPr>
        <p:spPr>
          <a:xfrm>
            <a:off x="7931150" y="4389438"/>
            <a:ext cx="2751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4" name="任意多边形: 形状 233"/>
          <p:cNvSpPr/>
          <p:nvPr>
            <p:custDataLst>
              <p:tags r:id="rId20"/>
            </p:custDataLst>
          </p:nvPr>
        </p:nvSpPr>
        <p:spPr>
          <a:xfrm>
            <a:off x="7931150" y="4411663"/>
            <a:ext cx="275167"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5" name="任意多边形: 形状 234"/>
          <p:cNvSpPr/>
          <p:nvPr>
            <p:custDataLst>
              <p:tags r:id="rId21"/>
            </p:custDataLst>
          </p:nvPr>
        </p:nvSpPr>
        <p:spPr>
          <a:xfrm>
            <a:off x="7931150" y="4433888"/>
            <a:ext cx="2751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6" name="任意多边形: 形状 235"/>
          <p:cNvSpPr/>
          <p:nvPr>
            <p:custDataLst>
              <p:tags r:id="rId22"/>
            </p:custDataLst>
          </p:nvPr>
        </p:nvSpPr>
        <p:spPr>
          <a:xfrm>
            <a:off x="7931150" y="4456113"/>
            <a:ext cx="2751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7" name="任意多边形: 形状 236"/>
          <p:cNvSpPr/>
          <p:nvPr>
            <p:custDataLst>
              <p:tags r:id="rId23"/>
            </p:custDataLst>
          </p:nvPr>
        </p:nvSpPr>
        <p:spPr>
          <a:xfrm>
            <a:off x="7931150" y="4478338"/>
            <a:ext cx="2751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8" name="任意多边形: 形状 237"/>
          <p:cNvSpPr/>
          <p:nvPr>
            <p:custDataLst>
              <p:tags r:id="rId24"/>
            </p:custDataLst>
          </p:nvPr>
        </p:nvSpPr>
        <p:spPr>
          <a:xfrm>
            <a:off x="7931150" y="4500563"/>
            <a:ext cx="275167"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9" name="任意多边形: 形状 238"/>
          <p:cNvSpPr/>
          <p:nvPr>
            <p:custDataLst>
              <p:tags r:id="rId25"/>
            </p:custDataLst>
          </p:nvPr>
        </p:nvSpPr>
        <p:spPr>
          <a:xfrm>
            <a:off x="7931150" y="4522788"/>
            <a:ext cx="275167"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40" name="任意多边形: 形状 239"/>
          <p:cNvSpPr/>
          <p:nvPr>
            <p:custDataLst>
              <p:tags r:id="rId26"/>
            </p:custDataLst>
          </p:nvPr>
        </p:nvSpPr>
        <p:spPr>
          <a:xfrm>
            <a:off x="7931150" y="4545013"/>
            <a:ext cx="275167"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41" name="任意多边形: 形状 240"/>
          <p:cNvSpPr/>
          <p:nvPr>
            <p:custDataLst>
              <p:tags r:id="rId27"/>
            </p:custDataLst>
          </p:nvPr>
        </p:nvSpPr>
        <p:spPr>
          <a:xfrm>
            <a:off x="7931150" y="4567238"/>
            <a:ext cx="275167"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42" name="任意多边形: 形状 241"/>
          <p:cNvSpPr/>
          <p:nvPr>
            <p:custDataLst>
              <p:tags r:id="rId28"/>
            </p:custDataLst>
          </p:nvPr>
        </p:nvSpPr>
        <p:spPr>
          <a:xfrm>
            <a:off x="7931150" y="4589463"/>
            <a:ext cx="275167" cy="9525"/>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43" name="任意多边形: 形状 242"/>
          <p:cNvSpPr/>
          <p:nvPr>
            <p:custDataLst>
              <p:tags r:id="rId29"/>
            </p:custDataLst>
          </p:nvPr>
        </p:nvSpPr>
        <p:spPr>
          <a:xfrm>
            <a:off x="7931150" y="4611688"/>
            <a:ext cx="275167" cy="9525"/>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44" name="任意多边形: 形状 243"/>
          <p:cNvSpPr/>
          <p:nvPr>
            <p:custDataLst>
              <p:tags r:id="rId30"/>
            </p:custDataLst>
          </p:nvPr>
        </p:nvSpPr>
        <p:spPr>
          <a:xfrm>
            <a:off x="7931150" y="4633913"/>
            <a:ext cx="275167"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45" name="任意多边形: 形状 244"/>
          <p:cNvSpPr/>
          <p:nvPr>
            <p:custDataLst>
              <p:tags r:id="rId31"/>
            </p:custDataLst>
          </p:nvPr>
        </p:nvSpPr>
        <p:spPr>
          <a:xfrm>
            <a:off x="7931150" y="4656138"/>
            <a:ext cx="275167"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46" name="任意多边形: 形状 245"/>
          <p:cNvSpPr/>
          <p:nvPr>
            <p:custDataLst>
              <p:tags r:id="rId32"/>
            </p:custDataLst>
          </p:nvPr>
        </p:nvSpPr>
        <p:spPr>
          <a:xfrm>
            <a:off x="7931150" y="4678363"/>
            <a:ext cx="275167" cy="9525"/>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0" name="任意多边形: 形状 189"/>
          <p:cNvSpPr/>
          <p:nvPr>
            <p:custDataLst>
              <p:tags r:id="rId33"/>
            </p:custDataLst>
          </p:nvPr>
        </p:nvSpPr>
        <p:spPr>
          <a:xfrm>
            <a:off x="7922683" y="3692525"/>
            <a:ext cx="228600" cy="1044575"/>
          </a:xfrm>
          <a:custGeom>
            <a:avLst/>
            <a:gdLst>
              <a:gd name="connsiteX0" fmla="*/ 0 w 579531"/>
              <a:gd name="connsiteY0" fmla="*/ 0 h 2085180"/>
              <a:gd name="connsiteX1" fmla="*/ 579531 w 579531"/>
              <a:gd name="connsiteY1" fmla="*/ 0 h 2085180"/>
              <a:gd name="connsiteX2" fmla="*/ 579531 w 579531"/>
              <a:gd name="connsiteY2" fmla="*/ 2085180 h 2085180"/>
              <a:gd name="connsiteX3" fmla="*/ 0 w 579531"/>
              <a:gd name="connsiteY3" fmla="*/ 2085180 h 2085180"/>
            </a:gdLst>
            <a:ahLst/>
            <a:cxnLst>
              <a:cxn ang="0">
                <a:pos x="connsiteX0" y="connsiteY0"/>
              </a:cxn>
              <a:cxn ang="0">
                <a:pos x="connsiteX1" y="connsiteY1"/>
              </a:cxn>
              <a:cxn ang="0">
                <a:pos x="connsiteX2" y="connsiteY2"/>
              </a:cxn>
              <a:cxn ang="0">
                <a:pos x="connsiteX3" y="connsiteY3"/>
              </a:cxn>
            </a:cxnLst>
            <a:rect l="l" t="t" r="r" b="b"/>
            <a:pathLst>
              <a:path w="579531" h="2085180">
                <a:moveTo>
                  <a:pt x="0" y="0"/>
                </a:moveTo>
                <a:lnTo>
                  <a:pt x="579531" y="0"/>
                </a:lnTo>
                <a:lnTo>
                  <a:pt x="579531" y="2085180"/>
                </a:lnTo>
                <a:lnTo>
                  <a:pt x="0" y="2085180"/>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91" name="任意多边形: 形状 190"/>
          <p:cNvSpPr/>
          <p:nvPr>
            <p:custDataLst>
              <p:tags r:id="rId34"/>
            </p:custDataLst>
          </p:nvPr>
        </p:nvSpPr>
        <p:spPr>
          <a:xfrm>
            <a:off x="10119783" y="4244975"/>
            <a:ext cx="177800" cy="492125"/>
          </a:xfrm>
          <a:custGeom>
            <a:avLst/>
            <a:gdLst>
              <a:gd name="connsiteX0" fmla="*/ 42821 w 353735"/>
              <a:gd name="connsiteY0" fmla="*/ 331395 h 1143125"/>
              <a:gd name="connsiteX1" fmla="*/ 42821 w 353735"/>
              <a:gd name="connsiteY1" fmla="*/ 0 h 1143125"/>
              <a:gd name="connsiteX2" fmla="*/ 310915 w 353735"/>
              <a:gd name="connsiteY2" fmla="*/ 0 h 1143125"/>
              <a:gd name="connsiteX3" fmla="*/ 310915 w 353735"/>
              <a:gd name="connsiteY3" fmla="*/ 331395 h 1143125"/>
              <a:gd name="connsiteX4" fmla="*/ 353736 w 353735"/>
              <a:gd name="connsiteY4" fmla="*/ 331395 h 1143125"/>
              <a:gd name="connsiteX5" fmla="*/ 353736 w 353735"/>
              <a:gd name="connsiteY5" fmla="*/ 1143126 h 1143125"/>
              <a:gd name="connsiteX6" fmla="*/ 0 w 353735"/>
              <a:gd name="connsiteY6" fmla="*/ 1143126 h 1143125"/>
              <a:gd name="connsiteX7" fmla="*/ 0 w 353735"/>
              <a:gd name="connsiteY7" fmla="*/ 331395 h 1143125"/>
              <a:gd name="connsiteX8" fmla="*/ 42821 w 353735"/>
              <a:gd name="connsiteY8" fmla="*/ 331395 h 1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1143125">
                <a:moveTo>
                  <a:pt x="42821" y="331395"/>
                </a:moveTo>
                <a:lnTo>
                  <a:pt x="42821" y="0"/>
                </a:lnTo>
                <a:lnTo>
                  <a:pt x="310915" y="0"/>
                </a:lnTo>
                <a:lnTo>
                  <a:pt x="310915" y="331395"/>
                </a:lnTo>
                <a:lnTo>
                  <a:pt x="353736" y="331395"/>
                </a:lnTo>
                <a:lnTo>
                  <a:pt x="353736" y="1143126"/>
                </a:lnTo>
                <a:lnTo>
                  <a:pt x="0" y="1143126"/>
                </a:lnTo>
                <a:lnTo>
                  <a:pt x="0" y="331395"/>
                </a:lnTo>
                <a:lnTo>
                  <a:pt x="42821" y="331395"/>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2" name="任意多边形: 形状 191"/>
          <p:cNvSpPr/>
          <p:nvPr>
            <p:custDataLst>
              <p:tags r:id="rId35"/>
            </p:custDataLst>
          </p:nvPr>
        </p:nvSpPr>
        <p:spPr>
          <a:xfrm rot="10800000">
            <a:off x="8868833" y="3111500"/>
            <a:ext cx="213783" cy="1625600"/>
          </a:xfrm>
          <a:custGeom>
            <a:avLst/>
            <a:gdLst>
              <a:gd name="connsiteX0" fmla="*/ -27 w 428206"/>
              <a:gd name="connsiteY0" fmla="*/ -306 h 2468704"/>
              <a:gd name="connsiteX1" fmla="*/ 428180 w 428206"/>
              <a:gd name="connsiteY1" fmla="*/ -306 h 2468704"/>
              <a:gd name="connsiteX2" fmla="*/ 428180 w 428206"/>
              <a:gd name="connsiteY2" fmla="*/ 2468399 h 2468704"/>
              <a:gd name="connsiteX3" fmla="*/ -27 w 428206"/>
              <a:gd name="connsiteY3" fmla="*/ 2468399 h 2468704"/>
            </a:gdLst>
            <a:ahLst/>
            <a:cxnLst>
              <a:cxn ang="0">
                <a:pos x="connsiteX0" y="connsiteY0"/>
              </a:cxn>
              <a:cxn ang="0">
                <a:pos x="connsiteX1" y="connsiteY1"/>
              </a:cxn>
              <a:cxn ang="0">
                <a:pos x="connsiteX2" y="connsiteY2"/>
              </a:cxn>
              <a:cxn ang="0">
                <a:pos x="connsiteX3" y="connsiteY3"/>
              </a:cxn>
            </a:cxnLst>
            <a:rect l="l" t="t" r="r" b="b"/>
            <a:pathLst>
              <a:path w="428206" h="2468704">
                <a:moveTo>
                  <a:pt x="-27" y="-306"/>
                </a:moveTo>
                <a:lnTo>
                  <a:pt x="428180" y="-306"/>
                </a:lnTo>
                <a:lnTo>
                  <a:pt x="428180" y="2468399"/>
                </a:lnTo>
                <a:lnTo>
                  <a:pt x="-27" y="2468399"/>
                </a:lnTo>
                <a:close/>
              </a:path>
            </a:pathLst>
          </a:custGeom>
          <a:gradFill flip="none" rotWithShape="1">
            <a:gsLst>
              <a:gs pos="30000">
                <a:schemeClr val="accent2">
                  <a:alpha val="30000"/>
                </a:schemeClr>
              </a:gs>
              <a:gs pos="100000">
                <a:schemeClr val="accent2">
                  <a:lumMod val="10000"/>
                  <a:lumOff val="90000"/>
                </a:schemeClr>
              </a:gs>
            </a:gsLst>
            <a:lin ang="54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3" name="任意多边形: 形状 192"/>
          <p:cNvSpPr/>
          <p:nvPr>
            <p:custDataLst>
              <p:tags r:id="rId36"/>
            </p:custDataLst>
          </p:nvPr>
        </p:nvSpPr>
        <p:spPr>
          <a:xfrm>
            <a:off x="9298517" y="2541588"/>
            <a:ext cx="188383" cy="2195513"/>
          </a:xfrm>
          <a:custGeom>
            <a:avLst/>
            <a:gdLst>
              <a:gd name="connsiteX0" fmla="*/ 0 w 376077"/>
              <a:gd name="connsiteY0" fmla="*/ 5093798 h 5093797"/>
              <a:gd name="connsiteX1" fmla="*/ 376077 w 376077"/>
              <a:gd name="connsiteY1" fmla="*/ 5093798 h 5093797"/>
              <a:gd name="connsiteX2" fmla="*/ 376077 w 376077"/>
              <a:gd name="connsiteY2" fmla="*/ 527216 h 5093797"/>
              <a:gd name="connsiteX3" fmla="*/ 0 w 376077"/>
              <a:gd name="connsiteY3" fmla="*/ 0 h 5093797"/>
              <a:gd name="connsiteX4" fmla="*/ 0 w 376077"/>
              <a:gd name="connsiteY4" fmla="*/ 5093798 h 509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77" h="5093797">
                <a:moveTo>
                  <a:pt x="0" y="5093798"/>
                </a:moveTo>
                <a:lnTo>
                  <a:pt x="376077" y="5093798"/>
                </a:lnTo>
                <a:lnTo>
                  <a:pt x="376077" y="527216"/>
                </a:lnTo>
                <a:lnTo>
                  <a:pt x="0" y="0"/>
                </a:lnTo>
                <a:lnTo>
                  <a:pt x="0" y="5093798"/>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4" name="任意多边形: 形状 193"/>
          <p:cNvSpPr/>
          <p:nvPr>
            <p:custDataLst>
              <p:tags r:id="rId37"/>
            </p:custDataLst>
          </p:nvPr>
        </p:nvSpPr>
        <p:spPr>
          <a:xfrm rot="10800000">
            <a:off x="10354733" y="3509963"/>
            <a:ext cx="289983" cy="1227138"/>
          </a:xfrm>
          <a:custGeom>
            <a:avLst/>
            <a:gdLst>
              <a:gd name="connsiteX0" fmla="*/ -27 w 579531"/>
              <a:gd name="connsiteY0" fmla="*/ -306 h 2785205"/>
              <a:gd name="connsiteX1" fmla="*/ 579505 w 579531"/>
              <a:gd name="connsiteY1" fmla="*/ -306 h 2785205"/>
              <a:gd name="connsiteX2" fmla="*/ 579505 w 579531"/>
              <a:gd name="connsiteY2" fmla="*/ 2784899 h 2785205"/>
              <a:gd name="connsiteX3" fmla="*/ -27 w 579531"/>
              <a:gd name="connsiteY3" fmla="*/ 2784899 h 2785205"/>
            </a:gdLst>
            <a:ahLst/>
            <a:cxnLst>
              <a:cxn ang="0">
                <a:pos x="connsiteX0" y="connsiteY0"/>
              </a:cxn>
              <a:cxn ang="0">
                <a:pos x="connsiteX1" y="connsiteY1"/>
              </a:cxn>
              <a:cxn ang="0">
                <a:pos x="connsiteX2" y="connsiteY2"/>
              </a:cxn>
              <a:cxn ang="0">
                <a:pos x="connsiteX3" y="connsiteY3"/>
              </a:cxn>
            </a:cxnLst>
            <a:rect l="l" t="t" r="r" b="b"/>
            <a:pathLst>
              <a:path w="579531" h="2785205">
                <a:moveTo>
                  <a:pt x="-27" y="-306"/>
                </a:moveTo>
                <a:lnTo>
                  <a:pt x="579505" y="-306"/>
                </a:lnTo>
                <a:lnTo>
                  <a:pt x="579505" y="2784899"/>
                </a:lnTo>
                <a:lnTo>
                  <a:pt x="-27" y="2784899"/>
                </a:lnTo>
                <a:close/>
              </a:path>
            </a:pathLst>
          </a:custGeom>
          <a:gradFill flip="none" rotWithShape="1">
            <a:gsLst>
              <a:gs pos="30000">
                <a:schemeClr val="accent2">
                  <a:alpha val="30000"/>
                </a:schemeClr>
              </a:gs>
              <a:gs pos="100000">
                <a:srgbClr val="FFFFFF"/>
              </a:gs>
            </a:gsLst>
            <a:lin ang="54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5" name="任意多边形: 形状 194"/>
          <p:cNvSpPr/>
          <p:nvPr>
            <p:custDataLst>
              <p:tags r:id="rId38"/>
            </p:custDataLst>
          </p:nvPr>
        </p:nvSpPr>
        <p:spPr>
          <a:xfrm rot="10800000">
            <a:off x="10581217" y="3517900"/>
            <a:ext cx="63500" cy="1219200"/>
          </a:xfrm>
          <a:custGeom>
            <a:avLst/>
            <a:gdLst>
              <a:gd name="connsiteX0" fmla="*/ -27 w 125669"/>
              <a:gd name="connsiteY0" fmla="*/ -306 h 2829887"/>
              <a:gd name="connsiteX1" fmla="*/ 125643 w 125669"/>
              <a:gd name="connsiteY1" fmla="*/ -306 h 2829887"/>
              <a:gd name="connsiteX2" fmla="*/ 125643 w 125669"/>
              <a:gd name="connsiteY2" fmla="*/ 2829582 h 2829887"/>
              <a:gd name="connsiteX3" fmla="*/ -27 w 125669"/>
              <a:gd name="connsiteY3" fmla="*/ 2829582 h 2829887"/>
            </a:gdLst>
            <a:ahLst/>
            <a:cxnLst>
              <a:cxn ang="0">
                <a:pos x="connsiteX0" y="connsiteY0"/>
              </a:cxn>
              <a:cxn ang="0">
                <a:pos x="connsiteX1" y="connsiteY1"/>
              </a:cxn>
              <a:cxn ang="0">
                <a:pos x="connsiteX2" y="connsiteY2"/>
              </a:cxn>
              <a:cxn ang="0">
                <a:pos x="connsiteX3" y="connsiteY3"/>
              </a:cxn>
            </a:cxnLst>
            <a:rect l="l" t="t" r="r" b="b"/>
            <a:pathLst>
              <a:path w="125669" h="2829887">
                <a:moveTo>
                  <a:pt x="-27" y="-306"/>
                </a:moveTo>
                <a:lnTo>
                  <a:pt x="125643" y="-306"/>
                </a:lnTo>
                <a:lnTo>
                  <a:pt x="125643" y="2829582"/>
                </a:lnTo>
                <a:lnTo>
                  <a:pt x="-27" y="2829582"/>
                </a:lnTo>
                <a:close/>
              </a:path>
            </a:pathLst>
          </a:custGeom>
          <a:gradFill flip="none" rotWithShape="1">
            <a:gsLst>
              <a:gs pos="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96" name="任意多边形: 形状 195"/>
          <p:cNvSpPr/>
          <p:nvPr>
            <p:custDataLst>
              <p:tags r:id="rId39"/>
            </p:custDataLst>
          </p:nvPr>
        </p:nvSpPr>
        <p:spPr>
          <a:xfrm rot="10800000">
            <a:off x="8206317" y="3365500"/>
            <a:ext cx="99483" cy="1371600"/>
          </a:xfrm>
          <a:custGeom>
            <a:avLst/>
            <a:gdLst>
              <a:gd name="connsiteX0" fmla="*/ -27 w 357459"/>
              <a:gd name="connsiteY0" fmla="*/ -306 h 2781481"/>
              <a:gd name="connsiteX1" fmla="*/ 357433 w 357459"/>
              <a:gd name="connsiteY1" fmla="*/ -306 h 2781481"/>
              <a:gd name="connsiteX2" fmla="*/ 357433 w 357459"/>
              <a:gd name="connsiteY2" fmla="*/ 2781176 h 2781481"/>
              <a:gd name="connsiteX3" fmla="*/ -27 w 357459"/>
              <a:gd name="connsiteY3" fmla="*/ 2781176 h 2781481"/>
            </a:gdLst>
            <a:ahLst/>
            <a:cxnLst>
              <a:cxn ang="0">
                <a:pos x="connsiteX0" y="connsiteY0"/>
              </a:cxn>
              <a:cxn ang="0">
                <a:pos x="connsiteX1" y="connsiteY1"/>
              </a:cxn>
              <a:cxn ang="0">
                <a:pos x="connsiteX2" y="connsiteY2"/>
              </a:cxn>
              <a:cxn ang="0">
                <a:pos x="connsiteX3" y="connsiteY3"/>
              </a:cxn>
            </a:cxnLst>
            <a:rect l="l" t="t" r="r" b="b"/>
            <a:pathLst>
              <a:path w="357459" h="2781481">
                <a:moveTo>
                  <a:pt x="-27" y="-306"/>
                </a:moveTo>
                <a:lnTo>
                  <a:pt x="357433" y="-306"/>
                </a:lnTo>
                <a:lnTo>
                  <a:pt x="357433" y="2781176"/>
                </a:lnTo>
                <a:lnTo>
                  <a:pt x="-27" y="2781176"/>
                </a:lnTo>
                <a:close/>
              </a:path>
            </a:pathLst>
          </a:custGeom>
          <a:gradFill flip="none" rotWithShape="1">
            <a:gsLst>
              <a:gs pos="30000">
                <a:schemeClr val="accent2">
                  <a:alpha val="30000"/>
                </a:schemeClr>
              </a:gs>
              <a:gs pos="100000">
                <a:schemeClr val="accent2">
                  <a:lumMod val="10000"/>
                  <a:lumOff val="90000"/>
                </a:schemeClr>
              </a:gs>
            </a:gsLst>
            <a:lin ang="54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97" name="任意多边形: 形状 196"/>
          <p:cNvSpPr/>
          <p:nvPr>
            <p:custDataLst>
              <p:tags r:id="rId40"/>
            </p:custDataLst>
          </p:nvPr>
        </p:nvSpPr>
        <p:spPr>
          <a:xfrm rot="10800000">
            <a:off x="8401050" y="3451225"/>
            <a:ext cx="158750" cy="1285875"/>
          </a:xfrm>
          <a:custGeom>
            <a:avLst/>
            <a:gdLst>
              <a:gd name="connsiteX0" fmla="*/ -27 w 316500"/>
              <a:gd name="connsiteY0" fmla="*/ -306 h 2047944"/>
              <a:gd name="connsiteX1" fmla="*/ 316474 w 316500"/>
              <a:gd name="connsiteY1" fmla="*/ -306 h 2047944"/>
              <a:gd name="connsiteX2" fmla="*/ 316474 w 316500"/>
              <a:gd name="connsiteY2" fmla="*/ 2047639 h 2047944"/>
              <a:gd name="connsiteX3" fmla="*/ -27 w 316500"/>
              <a:gd name="connsiteY3" fmla="*/ 2047639 h 2047944"/>
            </a:gdLst>
            <a:ahLst/>
            <a:cxnLst>
              <a:cxn ang="0">
                <a:pos x="connsiteX0" y="connsiteY0"/>
              </a:cxn>
              <a:cxn ang="0">
                <a:pos x="connsiteX1" y="connsiteY1"/>
              </a:cxn>
              <a:cxn ang="0">
                <a:pos x="connsiteX2" y="connsiteY2"/>
              </a:cxn>
              <a:cxn ang="0">
                <a:pos x="connsiteX3" y="connsiteY3"/>
              </a:cxn>
            </a:cxnLst>
            <a:rect l="l" t="t" r="r" b="b"/>
            <a:pathLst>
              <a:path w="316500" h="2047944">
                <a:moveTo>
                  <a:pt x="-27" y="-306"/>
                </a:moveTo>
                <a:lnTo>
                  <a:pt x="316474" y="-306"/>
                </a:lnTo>
                <a:lnTo>
                  <a:pt x="316474" y="2047639"/>
                </a:lnTo>
                <a:lnTo>
                  <a:pt x="-27" y="2047639"/>
                </a:lnTo>
                <a:close/>
              </a:path>
            </a:pathLst>
          </a:custGeom>
          <a:gradFill flip="none" rotWithShape="1">
            <a:gsLst>
              <a:gs pos="30000">
                <a:schemeClr val="accent2">
                  <a:alpha val="30000"/>
                </a:schemeClr>
              </a:gs>
              <a:gs pos="100000">
                <a:schemeClr val="accent2">
                  <a:lumMod val="10000"/>
                  <a:lumOff val="90000"/>
                </a:schemeClr>
              </a:gs>
            </a:gsLst>
            <a:lin ang="54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98" name="任意多边形: 形状 197"/>
          <p:cNvSpPr/>
          <p:nvPr>
            <p:custDataLst>
              <p:tags r:id="rId41"/>
            </p:custDataLst>
          </p:nvPr>
        </p:nvSpPr>
        <p:spPr>
          <a:xfrm>
            <a:off x="7620000" y="4170363"/>
            <a:ext cx="177800" cy="566738"/>
          </a:xfrm>
          <a:custGeom>
            <a:avLst/>
            <a:gdLst>
              <a:gd name="connsiteX0" fmla="*/ 310915 w 353735"/>
              <a:gd name="connsiteY0" fmla="*/ 331395 h 1143125"/>
              <a:gd name="connsiteX1" fmla="*/ 310915 w 353735"/>
              <a:gd name="connsiteY1" fmla="*/ 0 h 1143125"/>
              <a:gd name="connsiteX2" fmla="*/ 42821 w 353735"/>
              <a:gd name="connsiteY2" fmla="*/ 0 h 1143125"/>
              <a:gd name="connsiteX3" fmla="*/ 42821 w 353735"/>
              <a:gd name="connsiteY3" fmla="*/ 331395 h 1143125"/>
              <a:gd name="connsiteX4" fmla="*/ 0 w 353735"/>
              <a:gd name="connsiteY4" fmla="*/ 331395 h 1143125"/>
              <a:gd name="connsiteX5" fmla="*/ 0 w 353735"/>
              <a:gd name="connsiteY5" fmla="*/ 1143126 h 1143125"/>
              <a:gd name="connsiteX6" fmla="*/ 353736 w 353735"/>
              <a:gd name="connsiteY6" fmla="*/ 1143126 h 1143125"/>
              <a:gd name="connsiteX7" fmla="*/ 353736 w 353735"/>
              <a:gd name="connsiteY7" fmla="*/ 331395 h 1143125"/>
              <a:gd name="connsiteX8" fmla="*/ 310915 w 353735"/>
              <a:gd name="connsiteY8" fmla="*/ 331395 h 1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1143125">
                <a:moveTo>
                  <a:pt x="310915" y="331395"/>
                </a:moveTo>
                <a:lnTo>
                  <a:pt x="310915" y="0"/>
                </a:lnTo>
                <a:lnTo>
                  <a:pt x="42821" y="0"/>
                </a:lnTo>
                <a:lnTo>
                  <a:pt x="42821" y="331395"/>
                </a:lnTo>
                <a:lnTo>
                  <a:pt x="0" y="331395"/>
                </a:lnTo>
                <a:lnTo>
                  <a:pt x="0" y="1143126"/>
                </a:lnTo>
                <a:lnTo>
                  <a:pt x="353736" y="1143126"/>
                </a:lnTo>
                <a:lnTo>
                  <a:pt x="353736" y="331395"/>
                </a:lnTo>
                <a:lnTo>
                  <a:pt x="310915" y="331395"/>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9" name="任意多边形: 形状 198"/>
          <p:cNvSpPr/>
          <p:nvPr>
            <p:custDataLst>
              <p:tags r:id="rId42"/>
            </p:custDataLst>
          </p:nvPr>
        </p:nvSpPr>
        <p:spPr>
          <a:xfrm>
            <a:off x="8259233" y="4000500"/>
            <a:ext cx="213783" cy="736600"/>
          </a:xfrm>
          <a:custGeom>
            <a:avLst/>
            <a:gdLst>
              <a:gd name="connsiteX0" fmla="*/ 0 w 428206"/>
              <a:gd name="connsiteY0" fmla="*/ 0 h 1709103"/>
              <a:gd name="connsiteX1" fmla="*/ 428207 w 428206"/>
              <a:gd name="connsiteY1" fmla="*/ 0 h 1709103"/>
              <a:gd name="connsiteX2" fmla="*/ 428207 w 428206"/>
              <a:gd name="connsiteY2" fmla="*/ 1709103 h 1709103"/>
              <a:gd name="connsiteX3" fmla="*/ 0 w 428206"/>
              <a:gd name="connsiteY3" fmla="*/ 1709103 h 1709103"/>
            </a:gdLst>
            <a:ahLst/>
            <a:cxnLst>
              <a:cxn ang="0">
                <a:pos x="connsiteX0" y="connsiteY0"/>
              </a:cxn>
              <a:cxn ang="0">
                <a:pos x="connsiteX1" y="connsiteY1"/>
              </a:cxn>
              <a:cxn ang="0">
                <a:pos x="connsiteX2" y="connsiteY2"/>
              </a:cxn>
              <a:cxn ang="0">
                <a:pos x="connsiteX3" y="connsiteY3"/>
              </a:cxn>
            </a:cxnLst>
            <a:rect l="l" t="t" r="r" b="b"/>
            <a:pathLst>
              <a:path w="428206" h="1709103">
                <a:moveTo>
                  <a:pt x="0" y="0"/>
                </a:moveTo>
                <a:lnTo>
                  <a:pt x="428207" y="0"/>
                </a:lnTo>
                <a:lnTo>
                  <a:pt x="428207" y="1709103"/>
                </a:lnTo>
                <a:lnTo>
                  <a:pt x="0" y="1709103"/>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200" name="任意多边形: 形状 199"/>
          <p:cNvSpPr/>
          <p:nvPr>
            <p:custDataLst>
              <p:tags r:id="rId43"/>
            </p:custDataLst>
          </p:nvPr>
        </p:nvSpPr>
        <p:spPr>
          <a:xfrm>
            <a:off x="8551333" y="3559175"/>
            <a:ext cx="277283" cy="1177925"/>
          </a:xfrm>
          <a:custGeom>
            <a:avLst/>
            <a:gdLst>
              <a:gd name="connsiteX0" fmla="*/ 554807 w 554806"/>
              <a:gd name="connsiteY0" fmla="*/ 2446364 h 2446363"/>
              <a:gd name="connsiteX1" fmla="*/ 0 w 554806"/>
              <a:gd name="connsiteY1" fmla="*/ 2446364 h 2446363"/>
              <a:gd name="connsiteX2" fmla="*/ 0 w 554806"/>
              <a:gd name="connsiteY2" fmla="*/ 253200 h 2446363"/>
              <a:gd name="connsiteX3" fmla="*/ 554807 w 554806"/>
              <a:gd name="connsiteY3" fmla="*/ 0 h 2446363"/>
              <a:gd name="connsiteX4" fmla="*/ 554807 w 554806"/>
              <a:gd name="connsiteY4" fmla="*/ 2446364 h 244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06" h="2446363">
                <a:moveTo>
                  <a:pt x="554807" y="2446364"/>
                </a:moveTo>
                <a:lnTo>
                  <a:pt x="0" y="2446364"/>
                </a:lnTo>
                <a:lnTo>
                  <a:pt x="0" y="253200"/>
                </a:lnTo>
                <a:lnTo>
                  <a:pt x="554807" y="0"/>
                </a:lnTo>
                <a:lnTo>
                  <a:pt x="554807" y="2446364"/>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201" name="任意多边形: 形状 200"/>
          <p:cNvSpPr/>
          <p:nvPr>
            <p:custDataLst>
              <p:tags r:id="rId44"/>
            </p:custDataLst>
          </p:nvPr>
        </p:nvSpPr>
        <p:spPr>
          <a:xfrm>
            <a:off x="8828617" y="3917950"/>
            <a:ext cx="137583" cy="819150"/>
          </a:xfrm>
          <a:custGeom>
            <a:avLst/>
            <a:gdLst>
              <a:gd name="connsiteX0" fmla="*/ 0 w 275541"/>
              <a:gd name="connsiteY0" fmla="*/ 1899004 h 1899003"/>
              <a:gd name="connsiteX1" fmla="*/ 275542 w 275541"/>
              <a:gd name="connsiteY1" fmla="*/ 1899004 h 1899003"/>
              <a:gd name="connsiteX2" fmla="*/ 275542 w 275541"/>
              <a:gd name="connsiteY2" fmla="*/ 196528 h 1899003"/>
              <a:gd name="connsiteX3" fmla="*/ 0 w 275541"/>
              <a:gd name="connsiteY3" fmla="*/ 0 h 1899003"/>
              <a:gd name="connsiteX4" fmla="*/ 0 w 275541"/>
              <a:gd name="connsiteY4" fmla="*/ 1899004 h 1899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1" h="1899003">
                <a:moveTo>
                  <a:pt x="0" y="1899004"/>
                </a:moveTo>
                <a:lnTo>
                  <a:pt x="275542" y="1899004"/>
                </a:lnTo>
                <a:lnTo>
                  <a:pt x="275542" y="196528"/>
                </a:lnTo>
                <a:lnTo>
                  <a:pt x="0" y="0"/>
                </a:lnTo>
                <a:lnTo>
                  <a:pt x="0" y="1899004"/>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2" name="任意多边形: 形状 201"/>
          <p:cNvSpPr/>
          <p:nvPr>
            <p:custDataLst>
              <p:tags r:id="rId45"/>
            </p:custDataLst>
          </p:nvPr>
        </p:nvSpPr>
        <p:spPr>
          <a:xfrm>
            <a:off x="8936567" y="3575050"/>
            <a:ext cx="289983" cy="1162050"/>
          </a:xfrm>
          <a:custGeom>
            <a:avLst/>
            <a:gdLst>
              <a:gd name="connsiteX0" fmla="*/ 0 w 579531"/>
              <a:gd name="connsiteY0" fmla="*/ 0 h 1645803"/>
              <a:gd name="connsiteX1" fmla="*/ 579531 w 579531"/>
              <a:gd name="connsiteY1" fmla="*/ 0 h 1645803"/>
              <a:gd name="connsiteX2" fmla="*/ 579531 w 579531"/>
              <a:gd name="connsiteY2" fmla="*/ 1645803 h 1645803"/>
              <a:gd name="connsiteX3" fmla="*/ 0 w 579531"/>
              <a:gd name="connsiteY3" fmla="*/ 1645803 h 1645803"/>
            </a:gdLst>
            <a:ahLst/>
            <a:cxnLst>
              <a:cxn ang="0">
                <a:pos x="connsiteX0" y="connsiteY0"/>
              </a:cxn>
              <a:cxn ang="0">
                <a:pos x="connsiteX1" y="connsiteY1"/>
              </a:cxn>
              <a:cxn ang="0">
                <a:pos x="connsiteX2" y="connsiteY2"/>
              </a:cxn>
              <a:cxn ang="0">
                <a:pos x="connsiteX3" y="connsiteY3"/>
              </a:cxn>
            </a:cxnLst>
            <a:rect l="l" t="t" r="r" b="b"/>
            <a:pathLst>
              <a:path w="579531" h="1645803">
                <a:moveTo>
                  <a:pt x="0" y="0"/>
                </a:moveTo>
                <a:lnTo>
                  <a:pt x="579531" y="0"/>
                </a:lnTo>
                <a:lnTo>
                  <a:pt x="579531" y="1645803"/>
                </a:lnTo>
                <a:lnTo>
                  <a:pt x="0" y="1645803"/>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203" name="任意多边形: 形状 202"/>
          <p:cNvSpPr/>
          <p:nvPr>
            <p:custDataLst>
              <p:tags r:id="rId46"/>
            </p:custDataLst>
          </p:nvPr>
        </p:nvSpPr>
        <p:spPr>
          <a:xfrm>
            <a:off x="9489017" y="3946525"/>
            <a:ext cx="419100" cy="790575"/>
          </a:xfrm>
          <a:custGeom>
            <a:avLst/>
            <a:gdLst>
              <a:gd name="connsiteX0" fmla="*/ 763436 w 838167"/>
              <a:gd name="connsiteY0" fmla="*/ 997498 h 1835703"/>
              <a:gd name="connsiteX1" fmla="*/ 763436 w 838167"/>
              <a:gd name="connsiteY1" fmla="*/ 823497 h 1835703"/>
              <a:gd name="connsiteX2" fmla="*/ 670311 w 838167"/>
              <a:gd name="connsiteY2" fmla="*/ 823497 h 1835703"/>
              <a:gd name="connsiteX3" fmla="*/ 670311 w 838167"/>
              <a:gd name="connsiteY3" fmla="*/ 595542 h 1835703"/>
              <a:gd name="connsiteX4" fmla="*/ 545312 w 838167"/>
              <a:gd name="connsiteY4" fmla="*/ 595542 h 1835703"/>
              <a:gd name="connsiteX5" fmla="*/ 545312 w 838167"/>
              <a:gd name="connsiteY5" fmla="*/ 438707 h 1835703"/>
              <a:gd name="connsiteX6" fmla="*/ 431334 w 838167"/>
              <a:gd name="connsiteY6" fmla="*/ 438707 h 1835703"/>
              <a:gd name="connsiteX7" fmla="*/ 431334 w 838167"/>
              <a:gd name="connsiteY7" fmla="*/ 0 h 1835703"/>
              <a:gd name="connsiteX8" fmla="*/ 406834 w 838167"/>
              <a:gd name="connsiteY8" fmla="*/ 0 h 1835703"/>
              <a:gd name="connsiteX9" fmla="*/ 406834 w 838167"/>
              <a:gd name="connsiteY9" fmla="*/ 438707 h 1835703"/>
              <a:gd name="connsiteX10" fmla="*/ 292856 w 838167"/>
              <a:gd name="connsiteY10" fmla="*/ 438707 h 1835703"/>
              <a:gd name="connsiteX11" fmla="*/ 292856 w 838167"/>
              <a:gd name="connsiteY11" fmla="*/ 595542 h 1835703"/>
              <a:gd name="connsiteX12" fmla="*/ 167857 w 838167"/>
              <a:gd name="connsiteY12" fmla="*/ 595542 h 1835703"/>
              <a:gd name="connsiteX13" fmla="*/ 167857 w 838167"/>
              <a:gd name="connsiteY13" fmla="*/ 823497 h 1835703"/>
              <a:gd name="connsiteX14" fmla="*/ 74731 w 838167"/>
              <a:gd name="connsiteY14" fmla="*/ 823497 h 1835703"/>
              <a:gd name="connsiteX15" fmla="*/ 74731 w 838167"/>
              <a:gd name="connsiteY15" fmla="*/ 997498 h 1835703"/>
              <a:gd name="connsiteX16" fmla="*/ 0 w 838167"/>
              <a:gd name="connsiteY16" fmla="*/ 997498 h 1835703"/>
              <a:gd name="connsiteX17" fmla="*/ 0 w 838167"/>
              <a:gd name="connsiteY17" fmla="*/ 1835703 h 1835703"/>
              <a:gd name="connsiteX18" fmla="*/ 838168 w 838167"/>
              <a:gd name="connsiteY18" fmla="*/ 1835703 h 1835703"/>
              <a:gd name="connsiteX19" fmla="*/ 838168 w 838167"/>
              <a:gd name="connsiteY19" fmla="*/ 997498 h 1835703"/>
              <a:gd name="connsiteX20" fmla="*/ 763436 w 838167"/>
              <a:gd name="connsiteY20" fmla="*/ 997498 h 183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8167" h="1835703">
                <a:moveTo>
                  <a:pt x="763436" y="997498"/>
                </a:moveTo>
                <a:lnTo>
                  <a:pt x="763436" y="823497"/>
                </a:lnTo>
                <a:lnTo>
                  <a:pt x="670311" y="823497"/>
                </a:lnTo>
                <a:lnTo>
                  <a:pt x="670311" y="595542"/>
                </a:lnTo>
                <a:lnTo>
                  <a:pt x="545312" y="595542"/>
                </a:lnTo>
                <a:lnTo>
                  <a:pt x="545312" y="438707"/>
                </a:lnTo>
                <a:lnTo>
                  <a:pt x="431334" y="438707"/>
                </a:lnTo>
                <a:lnTo>
                  <a:pt x="431334" y="0"/>
                </a:lnTo>
                <a:lnTo>
                  <a:pt x="406834" y="0"/>
                </a:lnTo>
                <a:lnTo>
                  <a:pt x="406834" y="438707"/>
                </a:lnTo>
                <a:lnTo>
                  <a:pt x="292856" y="438707"/>
                </a:lnTo>
                <a:lnTo>
                  <a:pt x="292856" y="595542"/>
                </a:lnTo>
                <a:lnTo>
                  <a:pt x="167857" y="595542"/>
                </a:lnTo>
                <a:lnTo>
                  <a:pt x="167857" y="823497"/>
                </a:lnTo>
                <a:lnTo>
                  <a:pt x="74731" y="823497"/>
                </a:lnTo>
                <a:lnTo>
                  <a:pt x="74731" y="997498"/>
                </a:lnTo>
                <a:lnTo>
                  <a:pt x="0" y="997498"/>
                </a:lnTo>
                <a:lnTo>
                  <a:pt x="0" y="1835703"/>
                </a:lnTo>
                <a:lnTo>
                  <a:pt x="838168" y="1835703"/>
                </a:lnTo>
                <a:lnTo>
                  <a:pt x="838168" y="997498"/>
                </a:lnTo>
                <a:lnTo>
                  <a:pt x="763436" y="997498"/>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dirty="0"/>
          </a:p>
        </p:txBody>
      </p:sp>
      <p:sp>
        <p:nvSpPr>
          <p:cNvPr id="204" name="任意多边形: 形状 203"/>
          <p:cNvSpPr/>
          <p:nvPr>
            <p:custDataLst>
              <p:tags r:id="rId47"/>
            </p:custDataLst>
          </p:nvPr>
        </p:nvSpPr>
        <p:spPr>
          <a:xfrm>
            <a:off x="9910233" y="3467100"/>
            <a:ext cx="177800" cy="1270000"/>
          </a:xfrm>
          <a:custGeom>
            <a:avLst/>
            <a:gdLst>
              <a:gd name="connsiteX0" fmla="*/ 0 w 357459"/>
              <a:gd name="connsiteY0" fmla="*/ 0 h 2781481"/>
              <a:gd name="connsiteX1" fmla="*/ 357460 w 357459"/>
              <a:gd name="connsiteY1" fmla="*/ 0 h 2781481"/>
              <a:gd name="connsiteX2" fmla="*/ 357460 w 357459"/>
              <a:gd name="connsiteY2" fmla="*/ 2781482 h 2781481"/>
              <a:gd name="connsiteX3" fmla="*/ 0 w 357459"/>
              <a:gd name="connsiteY3" fmla="*/ 2781482 h 2781481"/>
            </a:gdLst>
            <a:ahLst/>
            <a:cxnLst>
              <a:cxn ang="0">
                <a:pos x="connsiteX0" y="connsiteY0"/>
              </a:cxn>
              <a:cxn ang="0">
                <a:pos x="connsiteX1" y="connsiteY1"/>
              </a:cxn>
              <a:cxn ang="0">
                <a:pos x="connsiteX2" y="connsiteY2"/>
              </a:cxn>
              <a:cxn ang="0">
                <a:pos x="connsiteX3" y="connsiteY3"/>
              </a:cxn>
            </a:cxnLst>
            <a:rect l="l" t="t" r="r" b="b"/>
            <a:pathLst>
              <a:path w="357459" h="2781481">
                <a:moveTo>
                  <a:pt x="0" y="0"/>
                </a:moveTo>
                <a:lnTo>
                  <a:pt x="357460" y="0"/>
                </a:lnTo>
                <a:lnTo>
                  <a:pt x="357460" y="2781482"/>
                </a:lnTo>
                <a:lnTo>
                  <a:pt x="0" y="2781482"/>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205" name="任意多边形: 形状 204"/>
          <p:cNvSpPr/>
          <p:nvPr>
            <p:custDataLst>
              <p:tags r:id="rId48"/>
            </p:custDataLst>
          </p:nvPr>
        </p:nvSpPr>
        <p:spPr>
          <a:xfrm>
            <a:off x="10238317" y="4035425"/>
            <a:ext cx="378883" cy="701675"/>
          </a:xfrm>
          <a:custGeom>
            <a:avLst/>
            <a:gdLst>
              <a:gd name="connsiteX0" fmla="*/ 0 w 755877"/>
              <a:gd name="connsiteY0" fmla="*/ 0 h 1627185"/>
              <a:gd name="connsiteX1" fmla="*/ 755878 w 755877"/>
              <a:gd name="connsiteY1" fmla="*/ 0 h 1627185"/>
              <a:gd name="connsiteX2" fmla="*/ 755878 w 755877"/>
              <a:gd name="connsiteY2" fmla="*/ 1627185 h 1627185"/>
              <a:gd name="connsiteX3" fmla="*/ 0 w 755877"/>
              <a:gd name="connsiteY3" fmla="*/ 1627185 h 1627185"/>
            </a:gdLst>
            <a:ahLst/>
            <a:cxnLst>
              <a:cxn ang="0">
                <a:pos x="connsiteX0" y="connsiteY0"/>
              </a:cxn>
              <a:cxn ang="0">
                <a:pos x="connsiteX1" y="connsiteY1"/>
              </a:cxn>
              <a:cxn ang="0">
                <a:pos x="connsiteX2" y="connsiteY2"/>
              </a:cxn>
              <a:cxn ang="0">
                <a:pos x="connsiteX3" y="connsiteY3"/>
              </a:cxn>
            </a:cxnLst>
            <a:rect l="l" t="t" r="r" b="b"/>
            <a:pathLst>
              <a:path w="755877" h="1627185">
                <a:moveTo>
                  <a:pt x="0" y="0"/>
                </a:moveTo>
                <a:lnTo>
                  <a:pt x="755878" y="0"/>
                </a:lnTo>
                <a:lnTo>
                  <a:pt x="755878" y="1627185"/>
                </a:lnTo>
                <a:lnTo>
                  <a:pt x="0" y="1627185"/>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206" name="任意多边形: 形状 205"/>
          <p:cNvSpPr/>
          <p:nvPr>
            <p:custDataLst>
              <p:tags r:id="rId49"/>
            </p:custDataLst>
          </p:nvPr>
        </p:nvSpPr>
        <p:spPr>
          <a:xfrm>
            <a:off x="9751483" y="3854450"/>
            <a:ext cx="158750" cy="882650"/>
          </a:xfrm>
          <a:custGeom>
            <a:avLst/>
            <a:gdLst>
              <a:gd name="connsiteX0" fmla="*/ 0 w 316500"/>
              <a:gd name="connsiteY0" fmla="*/ 0 h 2047944"/>
              <a:gd name="connsiteX1" fmla="*/ 316501 w 316500"/>
              <a:gd name="connsiteY1" fmla="*/ 0 h 2047944"/>
              <a:gd name="connsiteX2" fmla="*/ 316501 w 316500"/>
              <a:gd name="connsiteY2" fmla="*/ 2047945 h 2047944"/>
              <a:gd name="connsiteX3" fmla="*/ 0 w 316500"/>
              <a:gd name="connsiteY3" fmla="*/ 2047945 h 2047944"/>
            </a:gdLst>
            <a:ahLst/>
            <a:cxnLst>
              <a:cxn ang="0">
                <a:pos x="connsiteX0" y="connsiteY0"/>
              </a:cxn>
              <a:cxn ang="0">
                <a:pos x="connsiteX1" y="connsiteY1"/>
              </a:cxn>
              <a:cxn ang="0">
                <a:pos x="connsiteX2" y="connsiteY2"/>
              </a:cxn>
              <a:cxn ang="0">
                <a:pos x="connsiteX3" y="connsiteY3"/>
              </a:cxn>
            </a:cxnLst>
            <a:rect l="l" t="t" r="r" b="b"/>
            <a:pathLst>
              <a:path w="316500" h="2047944">
                <a:moveTo>
                  <a:pt x="0" y="0"/>
                </a:moveTo>
                <a:lnTo>
                  <a:pt x="316501" y="0"/>
                </a:lnTo>
                <a:lnTo>
                  <a:pt x="316501" y="2047945"/>
                </a:lnTo>
                <a:lnTo>
                  <a:pt x="0" y="2047945"/>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207" name="任意多边形: 形状 206"/>
          <p:cNvSpPr/>
          <p:nvPr>
            <p:custDataLst>
              <p:tags r:id="rId50"/>
            </p:custDataLst>
          </p:nvPr>
        </p:nvSpPr>
        <p:spPr>
          <a:xfrm>
            <a:off x="7717367" y="4359275"/>
            <a:ext cx="175683" cy="377825"/>
          </a:xfrm>
          <a:custGeom>
            <a:avLst/>
            <a:gdLst>
              <a:gd name="connsiteX0" fmla="*/ 310915 w 353735"/>
              <a:gd name="connsiteY0" fmla="*/ 194518 h 671018"/>
              <a:gd name="connsiteX1" fmla="*/ 310915 w 353735"/>
              <a:gd name="connsiteY1" fmla="*/ 0 h 671018"/>
              <a:gd name="connsiteX2" fmla="*/ 42821 w 353735"/>
              <a:gd name="connsiteY2" fmla="*/ 0 h 671018"/>
              <a:gd name="connsiteX3" fmla="*/ 42821 w 353735"/>
              <a:gd name="connsiteY3" fmla="*/ 194518 h 671018"/>
              <a:gd name="connsiteX4" fmla="*/ 0 w 353735"/>
              <a:gd name="connsiteY4" fmla="*/ 194518 h 671018"/>
              <a:gd name="connsiteX5" fmla="*/ 0 w 353735"/>
              <a:gd name="connsiteY5" fmla="*/ 671018 h 671018"/>
              <a:gd name="connsiteX6" fmla="*/ 353736 w 353735"/>
              <a:gd name="connsiteY6" fmla="*/ 671018 h 671018"/>
              <a:gd name="connsiteX7" fmla="*/ 353736 w 353735"/>
              <a:gd name="connsiteY7" fmla="*/ 194518 h 671018"/>
              <a:gd name="connsiteX8" fmla="*/ 310915 w 353735"/>
              <a:gd name="connsiteY8" fmla="*/ 194518 h 67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671018">
                <a:moveTo>
                  <a:pt x="310915" y="194518"/>
                </a:moveTo>
                <a:lnTo>
                  <a:pt x="310915" y="0"/>
                </a:lnTo>
                <a:lnTo>
                  <a:pt x="42821" y="0"/>
                </a:lnTo>
                <a:lnTo>
                  <a:pt x="42821" y="194518"/>
                </a:lnTo>
                <a:lnTo>
                  <a:pt x="0" y="194518"/>
                </a:lnTo>
                <a:lnTo>
                  <a:pt x="0" y="671018"/>
                </a:lnTo>
                <a:lnTo>
                  <a:pt x="353736" y="671018"/>
                </a:lnTo>
                <a:lnTo>
                  <a:pt x="353736" y="194518"/>
                </a:lnTo>
                <a:lnTo>
                  <a:pt x="310915" y="194518"/>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2" name="任意多边形: 形状 211"/>
          <p:cNvSpPr/>
          <p:nvPr>
            <p:custDataLst>
              <p:tags r:id="rId51"/>
            </p:custDataLst>
          </p:nvPr>
        </p:nvSpPr>
        <p:spPr>
          <a:xfrm>
            <a:off x="8557683" y="4319588"/>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3" name="任意多边形: 形状 212"/>
          <p:cNvSpPr/>
          <p:nvPr>
            <p:custDataLst>
              <p:tags r:id="rId52"/>
            </p:custDataLst>
          </p:nvPr>
        </p:nvSpPr>
        <p:spPr>
          <a:xfrm>
            <a:off x="8557683" y="4344988"/>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4" name="任意多边形: 形状 213"/>
          <p:cNvSpPr/>
          <p:nvPr>
            <p:custDataLst>
              <p:tags r:id="rId53"/>
            </p:custDataLst>
          </p:nvPr>
        </p:nvSpPr>
        <p:spPr>
          <a:xfrm>
            <a:off x="8557683" y="436880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5" name="任意多边形: 形状 214"/>
          <p:cNvSpPr/>
          <p:nvPr>
            <p:custDataLst>
              <p:tags r:id="rId54"/>
            </p:custDataLst>
          </p:nvPr>
        </p:nvSpPr>
        <p:spPr>
          <a:xfrm>
            <a:off x="8557683" y="439420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6" name="任意多边形: 形状 215"/>
          <p:cNvSpPr/>
          <p:nvPr>
            <p:custDataLst>
              <p:tags r:id="rId55"/>
            </p:custDataLst>
          </p:nvPr>
        </p:nvSpPr>
        <p:spPr>
          <a:xfrm>
            <a:off x="8557683" y="441960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7" name="任意多边形: 形状 216"/>
          <p:cNvSpPr/>
          <p:nvPr>
            <p:custDataLst>
              <p:tags r:id="rId56"/>
            </p:custDataLst>
          </p:nvPr>
        </p:nvSpPr>
        <p:spPr>
          <a:xfrm>
            <a:off x="8557683" y="4443413"/>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8" name="任意多边形: 形状 217"/>
          <p:cNvSpPr/>
          <p:nvPr>
            <p:custDataLst>
              <p:tags r:id="rId57"/>
            </p:custDataLst>
          </p:nvPr>
        </p:nvSpPr>
        <p:spPr>
          <a:xfrm>
            <a:off x="8557683" y="4468813"/>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9" name="任意多边形: 形状 218"/>
          <p:cNvSpPr/>
          <p:nvPr>
            <p:custDataLst>
              <p:tags r:id="rId58"/>
            </p:custDataLst>
          </p:nvPr>
        </p:nvSpPr>
        <p:spPr>
          <a:xfrm>
            <a:off x="8557683" y="4492625"/>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0" name="任意多边形: 形状 219"/>
          <p:cNvSpPr/>
          <p:nvPr>
            <p:custDataLst>
              <p:tags r:id="rId59"/>
            </p:custDataLst>
          </p:nvPr>
        </p:nvSpPr>
        <p:spPr>
          <a:xfrm>
            <a:off x="8557683" y="4518025"/>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1" name="任意多边形: 形状 220"/>
          <p:cNvSpPr/>
          <p:nvPr>
            <p:custDataLst>
              <p:tags r:id="rId60"/>
            </p:custDataLst>
          </p:nvPr>
        </p:nvSpPr>
        <p:spPr>
          <a:xfrm>
            <a:off x="8557683" y="4543425"/>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2" name="任意多边形: 形状 221"/>
          <p:cNvSpPr/>
          <p:nvPr>
            <p:custDataLst>
              <p:tags r:id="rId61"/>
            </p:custDataLst>
          </p:nvPr>
        </p:nvSpPr>
        <p:spPr>
          <a:xfrm>
            <a:off x="8557683" y="4567238"/>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3" name="任意多边形: 形状 222"/>
          <p:cNvSpPr/>
          <p:nvPr>
            <p:custDataLst>
              <p:tags r:id="rId62"/>
            </p:custDataLst>
          </p:nvPr>
        </p:nvSpPr>
        <p:spPr>
          <a:xfrm>
            <a:off x="8557683" y="4592638"/>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4" name="任意多边形: 形状 223"/>
          <p:cNvSpPr/>
          <p:nvPr>
            <p:custDataLst>
              <p:tags r:id="rId63"/>
            </p:custDataLst>
          </p:nvPr>
        </p:nvSpPr>
        <p:spPr>
          <a:xfrm>
            <a:off x="8557683" y="461645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5" name="任意多边形: 形状 224"/>
          <p:cNvSpPr/>
          <p:nvPr>
            <p:custDataLst>
              <p:tags r:id="rId64"/>
            </p:custDataLst>
          </p:nvPr>
        </p:nvSpPr>
        <p:spPr>
          <a:xfrm>
            <a:off x="8557683" y="464185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6" name="任意多边形: 形状 225"/>
          <p:cNvSpPr/>
          <p:nvPr>
            <p:custDataLst>
              <p:tags r:id="rId65"/>
            </p:custDataLst>
          </p:nvPr>
        </p:nvSpPr>
        <p:spPr>
          <a:xfrm>
            <a:off x="8557683" y="466725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7" name="任意多边形: 形状 226"/>
          <p:cNvSpPr/>
          <p:nvPr>
            <p:custDataLst>
              <p:tags r:id="rId66"/>
            </p:custDataLst>
          </p:nvPr>
        </p:nvSpPr>
        <p:spPr>
          <a:xfrm>
            <a:off x="8557683" y="4691063"/>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8" name="任意多边形: 形状 227"/>
          <p:cNvSpPr/>
          <p:nvPr>
            <p:custDataLst>
              <p:tags r:id="rId67"/>
            </p:custDataLst>
          </p:nvPr>
        </p:nvSpPr>
        <p:spPr>
          <a:xfrm>
            <a:off x="8557683" y="4295775"/>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9" name="任意多边形: 形状 208"/>
          <p:cNvSpPr/>
          <p:nvPr>
            <p:custDataLst>
              <p:tags r:id="rId68"/>
            </p:custDataLst>
          </p:nvPr>
        </p:nvSpPr>
        <p:spPr>
          <a:xfrm>
            <a:off x="9842500" y="4148138"/>
            <a:ext cx="277283" cy="588963"/>
          </a:xfrm>
          <a:custGeom>
            <a:avLst/>
            <a:gdLst>
              <a:gd name="connsiteX0" fmla="*/ 554807 w 554806"/>
              <a:gd name="connsiteY0" fmla="*/ 1368251 h 1368250"/>
              <a:gd name="connsiteX1" fmla="*/ 0 w 554806"/>
              <a:gd name="connsiteY1" fmla="*/ 1368251 h 1368250"/>
              <a:gd name="connsiteX2" fmla="*/ 0 w 554806"/>
              <a:gd name="connsiteY2" fmla="*/ 141606 h 1368250"/>
              <a:gd name="connsiteX3" fmla="*/ 554807 w 554806"/>
              <a:gd name="connsiteY3" fmla="*/ 0 h 1368250"/>
              <a:gd name="connsiteX4" fmla="*/ 554807 w 554806"/>
              <a:gd name="connsiteY4" fmla="*/ 1368251 h 136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06" h="1368250">
                <a:moveTo>
                  <a:pt x="554807" y="1368251"/>
                </a:moveTo>
                <a:lnTo>
                  <a:pt x="0" y="1368251"/>
                </a:lnTo>
                <a:lnTo>
                  <a:pt x="0" y="141606"/>
                </a:lnTo>
                <a:lnTo>
                  <a:pt x="554807" y="0"/>
                </a:lnTo>
                <a:lnTo>
                  <a:pt x="554807" y="1368251"/>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0" name="任意多边形: 形状 209"/>
          <p:cNvSpPr/>
          <p:nvPr>
            <p:custDataLst>
              <p:tags r:id="rId69"/>
            </p:custDataLst>
          </p:nvPr>
        </p:nvSpPr>
        <p:spPr>
          <a:xfrm>
            <a:off x="10119783" y="4333875"/>
            <a:ext cx="378883" cy="403225"/>
          </a:xfrm>
          <a:custGeom>
            <a:avLst/>
            <a:gdLst>
              <a:gd name="connsiteX0" fmla="*/ 0 w 755877"/>
              <a:gd name="connsiteY0" fmla="*/ 0 h 937660"/>
              <a:gd name="connsiteX1" fmla="*/ 755878 w 755877"/>
              <a:gd name="connsiteY1" fmla="*/ 0 h 937660"/>
              <a:gd name="connsiteX2" fmla="*/ 755878 w 755877"/>
              <a:gd name="connsiteY2" fmla="*/ 937661 h 937660"/>
              <a:gd name="connsiteX3" fmla="*/ 0 w 755877"/>
              <a:gd name="connsiteY3" fmla="*/ 937661 h 937660"/>
            </a:gdLst>
            <a:ahLst/>
            <a:cxnLst>
              <a:cxn ang="0">
                <a:pos x="connsiteX0" y="connsiteY0"/>
              </a:cxn>
              <a:cxn ang="0">
                <a:pos x="connsiteX1" y="connsiteY1"/>
              </a:cxn>
              <a:cxn ang="0">
                <a:pos x="connsiteX2" y="connsiteY2"/>
              </a:cxn>
              <a:cxn ang="0">
                <a:pos x="connsiteX3" y="connsiteY3"/>
              </a:cxn>
            </a:cxnLst>
            <a:rect l="l" t="t" r="r" b="b"/>
            <a:pathLst>
              <a:path w="755877" h="937660">
                <a:moveTo>
                  <a:pt x="0" y="0"/>
                </a:moveTo>
                <a:lnTo>
                  <a:pt x="755878" y="0"/>
                </a:lnTo>
                <a:lnTo>
                  <a:pt x="755878" y="937661"/>
                </a:lnTo>
                <a:lnTo>
                  <a:pt x="0" y="937661"/>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1" name="任意多边形: 形状 210"/>
          <p:cNvSpPr/>
          <p:nvPr>
            <p:custDataLst>
              <p:tags r:id="rId70"/>
            </p:custDataLst>
          </p:nvPr>
        </p:nvSpPr>
        <p:spPr>
          <a:xfrm>
            <a:off x="10549467" y="3946525"/>
            <a:ext cx="419100" cy="790575"/>
          </a:xfrm>
          <a:custGeom>
            <a:avLst/>
            <a:gdLst>
              <a:gd name="connsiteX0" fmla="*/ 763436 w 838167"/>
              <a:gd name="connsiteY0" fmla="*/ 997498 h 1835703"/>
              <a:gd name="connsiteX1" fmla="*/ 763436 w 838167"/>
              <a:gd name="connsiteY1" fmla="*/ 823497 h 1835703"/>
              <a:gd name="connsiteX2" fmla="*/ 670311 w 838167"/>
              <a:gd name="connsiteY2" fmla="*/ 823497 h 1835703"/>
              <a:gd name="connsiteX3" fmla="*/ 670311 w 838167"/>
              <a:gd name="connsiteY3" fmla="*/ 595542 h 1835703"/>
              <a:gd name="connsiteX4" fmla="*/ 545312 w 838167"/>
              <a:gd name="connsiteY4" fmla="*/ 595542 h 1835703"/>
              <a:gd name="connsiteX5" fmla="*/ 545312 w 838167"/>
              <a:gd name="connsiteY5" fmla="*/ 438707 h 1835703"/>
              <a:gd name="connsiteX6" fmla="*/ 431334 w 838167"/>
              <a:gd name="connsiteY6" fmla="*/ 438707 h 1835703"/>
              <a:gd name="connsiteX7" fmla="*/ 431334 w 838167"/>
              <a:gd name="connsiteY7" fmla="*/ 0 h 1835703"/>
              <a:gd name="connsiteX8" fmla="*/ 406834 w 838167"/>
              <a:gd name="connsiteY8" fmla="*/ 0 h 1835703"/>
              <a:gd name="connsiteX9" fmla="*/ 406834 w 838167"/>
              <a:gd name="connsiteY9" fmla="*/ 438707 h 1835703"/>
              <a:gd name="connsiteX10" fmla="*/ 292856 w 838167"/>
              <a:gd name="connsiteY10" fmla="*/ 438707 h 1835703"/>
              <a:gd name="connsiteX11" fmla="*/ 292856 w 838167"/>
              <a:gd name="connsiteY11" fmla="*/ 595542 h 1835703"/>
              <a:gd name="connsiteX12" fmla="*/ 167857 w 838167"/>
              <a:gd name="connsiteY12" fmla="*/ 595542 h 1835703"/>
              <a:gd name="connsiteX13" fmla="*/ 167857 w 838167"/>
              <a:gd name="connsiteY13" fmla="*/ 823497 h 1835703"/>
              <a:gd name="connsiteX14" fmla="*/ 74731 w 838167"/>
              <a:gd name="connsiteY14" fmla="*/ 823497 h 1835703"/>
              <a:gd name="connsiteX15" fmla="*/ 74731 w 838167"/>
              <a:gd name="connsiteY15" fmla="*/ 997498 h 1835703"/>
              <a:gd name="connsiteX16" fmla="*/ 0 w 838167"/>
              <a:gd name="connsiteY16" fmla="*/ 997498 h 1835703"/>
              <a:gd name="connsiteX17" fmla="*/ 0 w 838167"/>
              <a:gd name="connsiteY17" fmla="*/ 1835703 h 1835703"/>
              <a:gd name="connsiteX18" fmla="*/ 838168 w 838167"/>
              <a:gd name="connsiteY18" fmla="*/ 1835703 h 1835703"/>
              <a:gd name="connsiteX19" fmla="*/ 838168 w 838167"/>
              <a:gd name="connsiteY19" fmla="*/ 997498 h 1835703"/>
              <a:gd name="connsiteX20" fmla="*/ 763436 w 838167"/>
              <a:gd name="connsiteY20" fmla="*/ 997498 h 183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8167" h="1835703">
                <a:moveTo>
                  <a:pt x="763436" y="997498"/>
                </a:moveTo>
                <a:lnTo>
                  <a:pt x="763436" y="823497"/>
                </a:lnTo>
                <a:lnTo>
                  <a:pt x="670311" y="823497"/>
                </a:lnTo>
                <a:lnTo>
                  <a:pt x="670311" y="595542"/>
                </a:lnTo>
                <a:lnTo>
                  <a:pt x="545312" y="595542"/>
                </a:lnTo>
                <a:lnTo>
                  <a:pt x="545312" y="438707"/>
                </a:lnTo>
                <a:lnTo>
                  <a:pt x="431334" y="438707"/>
                </a:lnTo>
                <a:lnTo>
                  <a:pt x="431334" y="0"/>
                </a:lnTo>
                <a:lnTo>
                  <a:pt x="406834" y="0"/>
                </a:lnTo>
                <a:lnTo>
                  <a:pt x="406834" y="438707"/>
                </a:lnTo>
                <a:lnTo>
                  <a:pt x="292856" y="438707"/>
                </a:lnTo>
                <a:lnTo>
                  <a:pt x="292856" y="595542"/>
                </a:lnTo>
                <a:lnTo>
                  <a:pt x="167857" y="595542"/>
                </a:lnTo>
                <a:lnTo>
                  <a:pt x="167857" y="823497"/>
                </a:lnTo>
                <a:lnTo>
                  <a:pt x="74731" y="823497"/>
                </a:lnTo>
                <a:lnTo>
                  <a:pt x="74731" y="997498"/>
                </a:lnTo>
                <a:lnTo>
                  <a:pt x="0" y="997498"/>
                </a:lnTo>
                <a:lnTo>
                  <a:pt x="0" y="1835703"/>
                </a:lnTo>
                <a:lnTo>
                  <a:pt x="838168" y="1835703"/>
                </a:lnTo>
                <a:lnTo>
                  <a:pt x="838168" y="997498"/>
                </a:lnTo>
                <a:lnTo>
                  <a:pt x="763436" y="997498"/>
                </a:lnTo>
                <a:close/>
              </a:path>
            </a:pathLst>
          </a:custGeom>
          <a:gradFill flip="none" rotWithShape="1">
            <a:gsLst>
              <a:gs pos="0">
                <a:schemeClr val="accent2">
                  <a:alpha val="8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pic>
        <p:nvPicPr>
          <p:cNvPr id="319" name="图片 318"/>
          <p:cNvPicPr/>
          <p:nvPr>
            <p:custDataLst>
              <p:tags r:id="rId71"/>
            </p:custDataLst>
          </p:nvPr>
        </p:nvPicPr>
        <p:blipFill>
          <a:blip r:embed="rId72">
            <a:alphaModFix amt="85000"/>
            <a:duotone>
              <a:schemeClr val="accent2">
                <a:shade val="45000"/>
                <a:satMod val="135000"/>
              </a:schemeClr>
              <a:prstClr val="white"/>
            </a:duotone>
          </a:blip>
          <a:srcRect r="20626"/>
          <a:stretch>
            <a:fillRect/>
          </a:stretch>
        </p:blipFill>
        <p:spPr>
          <a:xfrm flipV="1">
            <a:off x="3162465" y="4622700"/>
            <a:ext cx="9029535" cy="432000"/>
          </a:xfrm>
          <a:custGeom>
            <a:avLst/>
            <a:gdLst>
              <a:gd name="connsiteX0" fmla="*/ 0 w 9029534"/>
              <a:gd name="connsiteY0" fmla="*/ 432000 h 432000"/>
              <a:gd name="connsiteX1" fmla="*/ 9029534 w 9029534"/>
              <a:gd name="connsiteY1" fmla="*/ 432000 h 432000"/>
              <a:gd name="connsiteX2" fmla="*/ 9029534 w 9029534"/>
              <a:gd name="connsiteY2" fmla="*/ 0 h 432000"/>
              <a:gd name="connsiteX3" fmla="*/ 0 w 9029534"/>
              <a:gd name="connsiteY3" fmla="*/ 0 h 432000"/>
            </a:gdLst>
            <a:ahLst/>
            <a:cxnLst>
              <a:cxn ang="0">
                <a:pos x="connsiteX0" y="connsiteY0"/>
              </a:cxn>
              <a:cxn ang="0">
                <a:pos x="connsiteX1" y="connsiteY1"/>
              </a:cxn>
              <a:cxn ang="0">
                <a:pos x="connsiteX2" y="connsiteY2"/>
              </a:cxn>
              <a:cxn ang="0">
                <a:pos x="connsiteX3" y="connsiteY3"/>
              </a:cxn>
            </a:cxnLst>
            <a:rect l="l" t="t" r="r" b="b"/>
            <a:pathLst>
              <a:path w="9029534" h="432000">
                <a:moveTo>
                  <a:pt x="0" y="432000"/>
                </a:moveTo>
                <a:lnTo>
                  <a:pt x="9029534" y="432000"/>
                </a:lnTo>
                <a:lnTo>
                  <a:pt x="9029534" y="0"/>
                </a:lnTo>
                <a:lnTo>
                  <a:pt x="0" y="0"/>
                </a:lnTo>
                <a:close/>
              </a:path>
            </a:pathLst>
          </a:custGeom>
        </p:spPr>
      </p:pic>
      <p:sp>
        <p:nvSpPr>
          <p:cNvPr id="2" name="标题 1"/>
          <p:cNvSpPr>
            <a:spLocks noGrp="1"/>
          </p:cNvSpPr>
          <p:nvPr>
            <p:ph type="ctrTitle"/>
          </p:nvPr>
        </p:nvSpPr>
        <p:spPr>
          <a:xfrm>
            <a:off x="900000" y="2869200"/>
            <a:ext cx="5637600" cy="1810800"/>
          </a:xfrm>
        </p:spPr>
        <p:txBody>
          <a:bodyPr wrap="square" anchor="t">
            <a:normAutofit/>
          </a:bodyPr>
          <a:lstStyle>
            <a:lvl1pPr algn="l">
              <a:lnSpc>
                <a:spcPct val="100000"/>
              </a:lnSpc>
              <a:defRPr sz="4500">
                <a:solidFill>
                  <a:srgbClr val="FFFFFF"/>
                </a:solidFill>
              </a:defRPr>
            </a:lvl1pPr>
          </a:lstStyle>
          <a:p>
            <a:pPr fontAlgn="auto"/>
            <a:r>
              <a:rPr lang="zh-CN" altLang="en-US" strike="noStrike" noProof="1" dirty="0"/>
              <a:t>单击此处编辑母版标题样式</a:t>
            </a:r>
            <a:endParaRPr lang="zh-CN" altLang="en-US" strike="noStrike" noProof="1" dirty="0"/>
          </a:p>
        </p:txBody>
      </p:sp>
      <p:sp>
        <p:nvSpPr>
          <p:cNvPr id="24" name="署名占位符 10"/>
          <p:cNvSpPr>
            <a:spLocks noGrp="1"/>
          </p:cNvSpPr>
          <p:nvPr>
            <p:ph type="body" sz="quarter" idx="17" hasCustomPrompt="1"/>
          </p:nvPr>
        </p:nvSpPr>
        <p:spPr>
          <a:xfrm>
            <a:off x="936000" y="1936800"/>
            <a:ext cx="2448000" cy="547200"/>
          </a:xfrm>
        </p:spPr>
        <p:txBody>
          <a:bodyPr wrap="square" anchor="ctr">
            <a:normAutofit/>
          </a:bodyPr>
          <a:lstStyle>
            <a:lvl1pPr marL="0" indent="0" algn="l">
              <a:lnSpc>
                <a:spcPct val="100000"/>
              </a:lnSpc>
              <a:buNone/>
              <a:defRPr sz="1800" b="1">
                <a:solidFill>
                  <a:srgbClr val="FFFFFF"/>
                </a:solidFill>
              </a:defRPr>
            </a:lvl1pPr>
          </a:lstStyle>
          <a:p>
            <a:pPr lvl="0" fontAlgn="auto"/>
            <a:r>
              <a:rPr lang="zh-CN" altLang="en-US" strike="noStrike" noProof="1" dirty="0"/>
              <a:t>署名</a:t>
            </a:r>
            <a:endParaRPr lang="zh-CN" altLang="en-US" strike="noStrike" noProof="1" dirty="0"/>
          </a:p>
        </p:txBody>
      </p:sp>
      <p:sp>
        <p:nvSpPr>
          <p:cNvPr id="4" name="日期占位符 3"/>
          <p:cNvSpPr>
            <a:spLocks noGrp="1"/>
          </p:cNvSpPr>
          <p:nvPr>
            <p:ph type="dt" sz="half" idx="10"/>
            <p:custDataLst>
              <p:tags r:id="rId73"/>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dirty="0"/>
          </a:p>
        </p:txBody>
      </p:sp>
      <p:sp>
        <p:nvSpPr>
          <p:cNvPr id="5" name="页脚占位符 4"/>
          <p:cNvSpPr>
            <a:spLocks noGrp="1"/>
          </p:cNvSpPr>
          <p:nvPr>
            <p:ph type="ftr" sz="quarter" idx="11"/>
            <p:custDataLst>
              <p:tags r:id="rId74"/>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dirty="0"/>
          </a:p>
        </p:txBody>
      </p:sp>
      <p:sp>
        <p:nvSpPr>
          <p:cNvPr id="6" name="灯片编号占位符 5"/>
          <p:cNvSpPr>
            <a:spLocks noGrp="1"/>
          </p:cNvSpPr>
          <p:nvPr>
            <p:ph type="sldNum" sz="quarter" idx="12"/>
            <p:custDataLst>
              <p:tags r:id="rId75"/>
            </p:custDataLst>
          </p:nvPr>
        </p:nvSpPr>
        <p:spPr>
          <a:xfrm>
            <a:off x="8610600"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69" name="矩形 68"/>
          <p:cNvSpPr/>
          <p:nvPr>
            <p:custDataLst>
              <p:tags r:id="rId2"/>
            </p:custDataLst>
          </p:nvPr>
        </p:nvSpPr>
        <p:spPr>
          <a:xfrm>
            <a:off x="0" y="0"/>
            <a:ext cx="12192000" cy="6858000"/>
          </a:xfrm>
          <a:prstGeom prst="rect">
            <a:avLst/>
          </a:prstGeom>
          <a:gradFill flip="none" rotWithShape="1">
            <a:gsLst>
              <a:gs pos="0">
                <a:schemeClr val="accent2"/>
              </a:gs>
              <a:gs pos="100000">
                <a:schemeClr val="accent1">
                  <a:lumMod val="80000"/>
                </a:schemeClr>
              </a:gs>
              <a:gs pos="51000">
                <a:schemeClr val="accent1">
                  <a:lumMod val="85000"/>
                  <a:lumOff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5" name="任意多边形: 形状 4"/>
          <p:cNvSpPr/>
          <p:nvPr>
            <p:custDataLst>
              <p:tags r:id="rId3"/>
            </p:custDataLst>
          </p:nvPr>
        </p:nvSpPr>
        <p:spPr>
          <a:xfrm>
            <a:off x="6919383" y="5703888"/>
            <a:ext cx="137583" cy="1154113"/>
          </a:xfrm>
          <a:custGeom>
            <a:avLst/>
            <a:gdLst>
              <a:gd name="connsiteX0" fmla="*/ 0 w 146558"/>
              <a:gd name="connsiteY0" fmla="*/ 0 h 2085180"/>
              <a:gd name="connsiteX1" fmla="*/ 146558 w 146558"/>
              <a:gd name="connsiteY1" fmla="*/ 0 h 2085180"/>
              <a:gd name="connsiteX2" fmla="*/ 146558 w 146558"/>
              <a:gd name="connsiteY2" fmla="*/ 2085180 h 2085180"/>
              <a:gd name="connsiteX3" fmla="*/ 0 w 146558"/>
              <a:gd name="connsiteY3" fmla="*/ 2085180 h 2085180"/>
            </a:gdLst>
            <a:ahLst/>
            <a:cxnLst>
              <a:cxn ang="0">
                <a:pos x="connsiteX0" y="connsiteY0"/>
              </a:cxn>
              <a:cxn ang="0">
                <a:pos x="connsiteX1" y="connsiteY1"/>
              </a:cxn>
              <a:cxn ang="0">
                <a:pos x="connsiteX2" y="connsiteY2"/>
              </a:cxn>
              <a:cxn ang="0">
                <a:pos x="connsiteX3" y="connsiteY3"/>
              </a:cxn>
            </a:cxnLst>
            <a:rect l="l" t="t" r="r" b="b"/>
            <a:pathLst>
              <a:path w="146558" h="2085180">
                <a:moveTo>
                  <a:pt x="0" y="0"/>
                </a:moveTo>
                <a:lnTo>
                  <a:pt x="146558" y="0"/>
                </a:lnTo>
                <a:lnTo>
                  <a:pt x="146558" y="2085180"/>
                </a:lnTo>
                <a:lnTo>
                  <a:pt x="0" y="2085180"/>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 name="任意多边形: 形状 5"/>
          <p:cNvSpPr/>
          <p:nvPr>
            <p:custDataLst>
              <p:tags r:id="rId4"/>
            </p:custDataLst>
          </p:nvPr>
        </p:nvSpPr>
        <p:spPr>
          <a:xfrm>
            <a:off x="9285817" y="6407150"/>
            <a:ext cx="400050" cy="450850"/>
          </a:xfrm>
          <a:custGeom>
            <a:avLst/>
            <a:gdLst>
              <a:gd name="connsiteX0" fmla="*/ 0 w 428206"/>
              <a:gd name="connsiteY0" fmla="*/ 0 h 950805"/>
              <a:gd name="connsiteX1" fmla="*/ 428207 w 428206"/>
              <a:gd name="connsiteY1" fmla="*/ 0 h 950805"/>
              <a:gd name="connsiteX2" fmla="*/ 428207 w 428206"/>
              <a:gd name="connsiteY2" fmla="*/ 950805 h 950805"/>
              <a:gd name="connsiteX3" fmla="*/ 0 w 428206"/>
              <a:gd name="connsiteY3" fmla="*/ 950805 h 950805"/>
            </a:gdLst>
            <a:ahLst/>
            <a:cxnLst>
              <a:cxn ang="0">
                <a:pos x="connsiteX0" y="connsiteY0"/>
              </a:cxn>
              <a:cxn ang="0">
                <a:pos x="connsiteX1" y="connsiteY1"/>
              </a:cxn>
              <a:cxn ang="0">
                <a:pos x="connsiteX2" y="connsiteY2"/>
              </a:cxn>
              <a:cxn ang="0">
                <a:pos x="connsiteX3" y="connsiteY3"/>
              </a:cxn>
            </a:cxnLst>
            <a:rect l="l" t="t" r="r" b="b"/>
            <a:pathLst>
              <a:path w="428206" h="950805">
                <a:moveTo>
                  <a:pt x="0" y="0"/>
                </a:moveTo>
                <a:lnTo>
                  <a:pt x="428207" y="0"/>
                </a:lnTo>
                <a:lnTo>
                  <a:pt x="428207" y="950805"/>
                </a:lnTo>
                <a:lnTo>
                  <a:pt x="0" y="950805"/>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0" name="任意多边形: 形状 9"/>
          <p:cNvSpPr/>
          <p:nvPr>
            <p:custDataLst>
              <p:tags r:id="rId5"/>
            </p:custDataLst>
          </p:nvPr>
        </p:nvSpPr>
        <p:spPr>
          <a:xfrm>
            <a:off x="8860367" y="6078538"/>
            <a:ext cx="131233" cy="779463"/>
          </a:xfrm>
          <a:custGeom>
            <a:avLst/>
            <a:gdLst>
              <a:gd name="connsiteX0" fmla="*/ 0 w 146558"/>
              <a:gd name="connsiteY0" fmla="*/ 0 h 1645803"/>
              <a:gd name="connsiteX1" fmla="*/ 146558 w 146558"/>
              <a:gd name="connsiteY1" fmla="*/ 0 h 1645803"/>
              <a:gd name="connsiteX2" fmla="*/ 146558 w 146558"/>
              <a:gd name="connsiteY2" fmla="*/ 1645803 h 1645803"/>
              <a:gd name="connsiteX3" fmla="*/ 0 w 146558"/>
              <a:gd name="connsiteY3" fmla="*/ 1645803 h 1645803"/>
            </a:gdLst>
            <a:ahLst/>
            <a:cxnLst>
              <a:cxn ang="0">
                <a:pos x="connsiteX0" y="connsiteY0"/>
              </a:cxn>
              <a:cxn ang="0">
                <a:pos x="connsiteX1" y="connsiteY1"/>
              </a:cxn>
              <a:cxn ang="0">
                <a:pos x="connsiteX2" y="connsiteY2"/>
              </a:cxn>
              <a:cxn ang="0">
                <a:pos x="connsiteX3" y="connsiteY3"/>
              </a:cxn>
            </a:cxnLst>
            <a:rect l="l" t="t" r="r" b="b"/>
            <a:pathLst>
              <a:path w="146558" h="1645803">
                <a:moveTo>
                  <a:pt x="0" y="0"/>
                </a:moveTo>
                <a:lnTo>
                  <a:pt x="146558" y="0"/>
                </a:lnTo>
                <a:lnTo>
                  <a:pt x="146558" y="1645803"/>
                </a:lnTo>
                <a:lnTo>
                  <a:pt x="0" y="164580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1" name="任意多边形: 形状 50"/>
          <p:cNvSpPr/>
          <p:nvPr>
            <p:custDataLst>
              <p:tags r:id="rId6"/>
            </p:custDataLst>
          </p:nvPr>
        </p:nvSpPr>
        <p:spPr>
          <a:xfrm>
            <a:off x="6508750" y="6378575"/>
            <a:ext cx="516467" cy="12700"/>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2" name="任意多边形: 形状 51"/>
          <p:cNvSpPr/>
          <p:nvPr>
            <p:custDataLst>
              <p:tags r:id="rId7"/>
            </p:custDataLst>
          </p:nvPr>
        </p:nvSpPr>
        <p:spPr>
          <a:xfrm>
            <a:off x="6508750" y="6403975"/>
            <a:ext cx="516467"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3" name="任意多边形: 形状 52"/>
          <p:cNvSpPr/>
          <p:nvPr>
            <p:custDataLst>
              <p:tags r:id="rId8"/>
            </p:custDataLst>
          </p:nvPr>
        </p:nvSpPr>
        <p:spPr>
          <a:xfrm>
            <a:off x="6508750" y="6427788"/>
            <a:ext cx="5164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4" name="任意多边形: 形状 53"/>
          <p:cNvSpPr/>
          <p:nvPr>
            <p:custDataLst>
              <p:tags r:id="rId9"/>
            </p:custDataLst>
          </p:nvPr>
        </p:nvSpPr>
        <p:spPr>
          <a:xfrm>
            <a:off x="6508750" y="6451600"/>
            <a:ext cx="516467" cy="12700"/>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5" name="任意多边形: 形状 54"/>
          <p:cNvSpPr/>
          <p:nvPr>
            <p:custDataLst>
              <p:tags r:id="rId10"/>
            </p:custDataLst>
          </p:nvPr>
        </p:nvSpPr>
        <p:spPr>
          <a:xfrm>
            <a:off x="6508750" y="6477000"/>
            <a:ext cx="5164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6" name="任意多边形: 形状 55"/>
          <p:cNvSpPr/>
          <p:nvPr>
            <p:custDataLst>
              <p:tags r:id="rId11"/>
            </p:custDataLst>
          </p:nvPr>
        </p:nvSpPr>
        <p:spPr>
          <a:xfrm>
            <a:off x="6508750" y="6500813"/>
            <a:ext cx="516467"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7" name="任意多边形: 形状 56"/>
          <p:cNvSpPr/>
          <p:nvPr>
            <p:custDataLst>
              <p:tags r:id="rId12"/>
            </p:custDataLst>
          </p:nvPr>
        </p:nvSpPr>
        <p:spPr>
          <a:xfrm>
            <a:off x="6508750" y="6524625"/>
            <a:ext cx="5164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8" name="任意多边形: 形状 57"/>
          <p:cNvSpPr/>
          <p:nvPr>
            <p:custDataLst>
              <p:tags r:id="rId13"/>
            </p:custDataLst>
          </p:nvPr>
        </p:nvSpPr>
        <p:spPr>
          <a:xfrm>
            <a:off x="6508750" y="6550025"/>
            <a:ext cx="5164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9" name="任意多边形: 形状 58"/>
          <p:cNvSpPr/>
          <p:nvPr>
            <p:custDataLst>
              <p:tags r:id="rId14"/>
            </p:custDataLst>
          </p:nvPr>
        </p:nvSpPr>
        <p:spPr>
          <a:xfrm>
            <a:off x="6508750" y="6573838"/>
            <a:ext cx="5164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0" name="任意多边形: 形状 59"/>
          <p:cNvSpPr/>
          <p:nvPr>
            <p:custDataLst>
              <p:tags r:id="rId15"/>
            </p:custDataLst>
          </p:nvPr>
        </p:nvSpPr>
        <p:spPr>
          <a:xfrm>
            <a:off x="6508750" y="6597650"/>
            <a:ext cx="516467"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1" name="任意多边形: 形状 60"/>
          <p:cNvSpPr/>
          <p:nvPr>
            <p:custDataLst>
              <p:tags r:id="rId16"/>
            </p:custDataLst>
          </p:nvPr>
        </p:nvSpPr>
        <p:spPr>
          <a:xfrm>
            <a:off x="6508750" y="6621463"/>
            <a:ext cx="516467"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2" name="任意多边形: 形状 61"/>
          <p:cNvSpPr/>
          <p:nvPr>
            <p:custDataLst>
              <p:tags r:id="rId17"/>
            </p:custDataLst>
          </p:nvPr>
        </p:nvSpPr>
        <p:spPr>
          <a:xfrm>
            <a:off x="6508750" y="6646863"/>
            <a:ext cx="5164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3" name="任意多边形: 形状 62"/>
          <p:cNvSpPr/>
          <p:nvPr>
            <p:custDataLst>
              <p:tags r:id="rId18"/>
            </p:custDataLst>
          </p:nvPr>
        </p:nvSpPr>
        <p:spPr>
          <a:xfrm>
            <a:off x="6508750" y="6670675"/>
            <a:ext cx="5164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4" name="任意多边形: 形状 63"/>
          <p:cNvSpPr/>
          <p:nvPr>
            <p:custDataLst>
              <p:tags r:id="rId19"/>
            </p:custDataLst>
          </p:nvPr>
        </p:nvSpPr>
        <p:spPr>
          <a:xfrm>
            <a:off x="6508750" y="6694488"/>
            <a:ext cx="516467"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5" name="任意多边形: 形状 64"/>
          <p:cNvSpPr/>
          <p:nvPr>
            <p:custDataLst>
              <p:tags r:id="rId20"/>
            </p:custDataLst>
          </p:nvPr>
        </p:nvSpPr>
        <p:spPr>
          <a:xfrm>
            <a:off x="6508750" y="6718300"/>
            <a:ext cx="516467" cy="12700"/>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6" name="任意多边形: 形状 65"/>
          <p:cNvSpPr/>
          <p:nvPr>
            <p:custDataLst>
              <p:tags r:id="rId21"/>
            </p:custDataLst>
          </p:nvPr>
        </p:nvSpPr>
        <p:spPr>
          <a:xfrm>
            <a:off x="6508750" y="6743700"/>
            <a:ext cx="5164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7" name="任意多边形: 形状 66"/>
          <p:cNvSpPr/>
          <p:nvPr>
            <p:custDataLst>
              <p:tags r:id="rId22"/>
            </p:custDataLst>
          </p:nvPr>
        </p:nvSpPr>
        <p:spPr>
          <a:xfrm>
            <a:off x="6508750" y="6767513"/>
            <a:ext cx="516467"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8" name="任意多边形: 形状 67"/>
          <p:cNvSpPr/>
          <p:nvPr>
            <p:custDataLst>
              <p:tags r:id="rId23"/>
            </p:custDataLst>
          </p:nvPr>
        </p:nvSpPr>
        <p:spPr>
          <a:xfrm>
            <a:off x="6508750" y="6791325"/>
            <a:ext cx="516467" cy="12700"/>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2" name="任意多边形: 形状 11"/>
          <p:cNvSpPr/>
          <p:nvPr>
            <p:custDataLst>
              <p:tags r:id="rId24"/>
            </p:custDataLst>
          </p:nvPr>
        </p:nvSpPr>
        <p:spPr>
          <a:xfrm>
            <a:off x="6493933" y="5710238"/>
            <a:ext cx="427567" cy="1147763"/>
          </a:xfrm>
          <a:custGeom>
            <a:avLst/>
            <a:gdLst>
              <a:gd name="connsiteX0" fmla="*/ 0 w 579531"/>
              <a:gd name="connsiteY0" fmla="*/ 0 h 2085180"/>
              <a:gd name="connsiteX1" fmla="*/ 579531 w 579531"/>
              <a:gd name="connsiteY1" fmla="*/ 0 h 2085180"/>
              <a:gd name="connsiteX2" fmla="*/ 579531 w 579531"/>
              <a:gd name="connsiteY2" fmla="*/ 2085180 h 2085180"/>
              <a:gd name="connsiteX3" fmla="*/ 0 w 579531"/>
              <a:gd name="connsiteY3" fmla="*/ 2085180 h 2085180"/>
            </a:gdLst>
            <a:ahLst/>
            <a:cxnLst>
              <a:cxn ang="0">
                <a:pos x="connsiteX0" y="connsiteY0"/>
              </a:cxn>
              <a:cxn ang="0">
                <a:pos x="connsiteX1" y="connsiteY1"/>
              </a:cxn>
              <a:cxn ang="0">
                <a:pos x="connsiteX2" y="connsiteY2"/>
              </a:cxn>
              <a:cxn ang="0">
                <a:pos x="connsiteX3" y="connsiteY3"/>
              </a:cxn>
            </a:cxnLst>
            <a:rect l="l" t="t" r="r" b="b"/>
            <a:pathLst>
              <a:path w="579531" h="2085180">
                <a:moveTo>
                  <a:pt x="0" y="0"/>
                </a:moveTo>
                <a:lnTo>
                  <a:pt x="579531" y="0"/>
                </a:lnTo>
                <a:lnTo>
                  <a:pt x="579531" y="2085180"/>
                </a:lnTo>
                <a:lnTo>
                  <a:pt x="0" y="2085180"/>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3" name="任意多边形: 形状 12"/>
          <p:cNvSpPr/>
          <p:nvPr>
            <p:custDataLst>
              <p:tags r:id="rId25"/>
            </p:custDataLst>
          </p:nvPr>
        </p:nvSpPr>
        <p:spPr>
          <a:xfrm>
            <a:off x="10560050" y="5865813"/>
            <a:ext cx="461433" cy="992188"/>
          </a:xfrm>
          <a:custGeom>
            <a:avLst/>
            <a:gdLst>
              <a:gd name="connsiteX0" fmla="*/ 42821 w 353735"/>
              <a:gd name="connsiteY0" fmla="*/ 331395 h 1143125"/>
              <a:gd name="connsiteX1" fmla="*/ 42821 w 353735"/>
              <a:gd name="connsiteY1" fmla="*/ 0 h 1143125"/>
              <a:gd name="connsiteX2" fmla="*/ 310915 w 353735"/>
              <a:gd name="connsiteY2" fmla="*/ 0 h 1143125"/>
              <a:gd name="connsiteX3" fmla="*/ 310915 w 353735"/>
              <a:gd name="connsiteY3" fmla="*/ 331395 h 1143125"/>
              <a:gd name="connsiteX4" fmla="*/ 353736 w 353735"/>
              <a:gd name="connsiteY4" fmla="*/ 331395 h 1143125"/>
              <a:gd name="connsiteX5" fmla="*/ 353736 w 353735"/>
              <a:gd name="connsiteY5" fmla="*/ 1143126 h 1143125"/>
              <a:gd name="connsiteX6" fmla="*/ 0 w 353735"/>
              <a:gd name="connsiteY6" fmla="*/ 1143126 h 1143125"/>
              <a:gd name="connsiteX7" fmla="*/ 0 w 353735"/>
              <a:gd name="connsiteY7" fmla="*/ 331395 h 1143125"/>
              <a:gd name="connsiteX8" fmla="*/ 42821 w 353735"/>
              <a:gd name="connsiteY8" fmla="*/ 331395 h 1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1143125">
                <a:moveTo>
                  <a:pt x="42821" y="331395"/>
                </a:moveTo>
                <a:lnTo>
                  <a:pt x="42821" y="0"/>
                </a:lnTo>
                <a:lnTo>
                  <a:pt x="310915" y="0"/>
                </a:lnTo>
                <a:lnTo>
                  <a:pt x="310915" y="331395"/>
                </a:lnTo>
                <a:lnTo>
                  <a:pt x="353736" y="331395"/>
                </a:lnTo>
                <a:lnTo>
                  <a:pt x="353736" y="1143126"/>
                </a:lnTo>
                <a:lnTo>
                  <a:pt x="0" y="1143126"/>
                </a:lnTo>
                <a:lnTo>
                  <a:pt x="0" y="331395"/>
                </a:lnTo>
                <a:lnTo>
                  <a:pt x="42821" y="331395"/>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4" name="任意多边形: 形状 13"/>
          <p:cNvSpPr/>
          <p:nvPr>
            <p:custDataLst>
              <p:tags r:id="rId26"/>
            </p:custDataLst>
          </p:nvPr>
        </p:nvSpPr>
        <p:spPr>
          <a:xfrm rot="10800000">
            <a:off x="8318500" y="5070475"/>
            <a:ext cx="400050" cy="1787525"/>
          </a:xfrm>
          <a:custGeom>
            <a:avLst/>
            <a:gdLst>
              <a:gd name="connsiteX0" fmla="*/ -27 w 428206"/>
              <a:gd name="connsiteY0" fmla="*/ -306 h 2468704"/>
              <a:gd name="connsiteX1" fmla="*/ 428180 w 428206"/>
              <a:gd name="connsiteY1" fmla="*/ -306 h 2468704"/>
              <a:gd name="connsiteX2" fmla="*/ 428180 w 428206"/>
              <a:gd name="connsiteY2" fmla="*/ 2468399 h 2468704"/>
              <a:gd name="connsiteX3" fmla="*/ -27 w 428206"/>
              <a:gd name="connsiteY3" fmla="*/ 2468399 h 2468704"/>
            </a:gdLst>
            <a:ahLst/>
            <a:cxnLst>
              <a:cxn ang="0">
                <a:pos x="connsiteX0" y="connsiteY0"/>
              </a:cxn>
              <a:cxn ang="0">
                <a:pos x="connsiteX1" y="connsiteY1"/>
              </a:cxn>
              <a:cxn ang="0">
                <a:pos x="connsiteX2" y="connsiteY2"/>
              </a:cxn>
              <a:cxn ang="0">
                <a:pos x="connsiteX3" y="connsiteY3"/>
              </a:cxn>
            </a:cxnLst>
            <a:rect l="l" t="t" r="r" b="b"/>
            <a:pathLst>
              <a:path w="428206" h="2468704">
                <a:moveTo>
                  <a:pt x="-27" y="-306"/>
                </a:moveTo>
                <a:lnTo>
                  <a:pt x="428180" y="-306"/>
                </a:lnTo>
                <a:lnTo>
                  <a:pt x="428180" y="2468399"/>
                </a:lnTo>
                <a:lnTo>
                  <a:pt x="-27" y="2468399"/>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5" name="任意多边形: 形状 14"/>
          <p:cNvSpPr/>
          <p:nvPr>
            <p:custDataLst>
              <p:tags r:id="rId27"/>
            </p:custDataLst>
          </p:nvPr>
        </p:nvSpPr>
        <p:spPr>
          <a:xfrm>
            <a:off x="9069917" y="4446588"/>
            <a:ext cx="351367" cy="2411413"/>
          </a:xfrm>
          <a:custGeom>
            <a:avLst/>
            <a:gdLst>
              <a:gd name="connsiteX0" fmla="*/ 0 w 376077"/>
              <a:gd name="connsiteY0" fmla="*/ 5093798 h 5093797"/>
              <a:gd name="connsiteX1" fmla="*/ 376077 w 376077"/>
              <a:gd name="connsiteY1" fmla="*/ 5093798 h 5093797"/>
              <a:gd name="connsiteX2" fmla="*/ 376077 w 376077"/>
              <a:gd name="connsiteY2" fmla="*/ 527216 h 5093797"/>
              <a:gd name="connsiteX3" fmla="*/ 0 w 376077"/>
              <a:gd name="connsiteY3" fmla="*/ 0 h 5093797"/>
              <a:gd name="connsiteX4" fmla="*/ 0 w 376077"/>
              <a:gd name="connsiteY4" fmla="*/ 5093798 h 509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77" h="5093797">
                <a:moveTo>
                  <a:pt x="0" y="5093798"/>
                </a:moveTo>
                <a:lnTo>
                  <a:pt x="376077" y="5093798"/>
                </a:lnTo>
                <a:lnTo>
                  <a:pt x="376077" y="527216"/>
                </a:lnTo>
                <a:lnTo>
                  <a:pt x="0" y="0"/>
                </a:lnTo>
                <a:lnTo>
                  <a:pt x="0" y="509379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6" name="任意多边形: 形状 15"/>
          <p:cNvSpPr/>
          <p:nvPr>
            <p:custDataLst>
              <p:tags r:id="rId28"/>
            </p:custDataLst>
          </p:nvPr>
        </p:nvSpPr>
        <p:spPr>
          <a:xfrm rot="10800000">
            <a:off x="11044767" y="5508625"/>
            <a:ext cx="541867" cy="1349375"/>
          </a:xfrm>
          <a:custGeom>
            <a:avLst/>
            <a:gdLst>
              <a:gd name="connsiteX0" fmla="*/ -27 w 579531"/>
              <a:gd name="connsiteY0" fmla="*/ -306 h 2785205"/>
              <a:gd name="connsiteX1" fmla="*/ 579505 w 579531"/>
              <a:gd name="connsiteY1" fmla="*/ -306 h 2785205"/>
              <a:gd name="connsiteX2" fmla="*/ 579505 w 579531"/>
              <a:gd name="connsiteY2" fmla="*/ 2784899 h 2785205"/>
              <a:gd name="connsiteX3" fmla="*/ -27 w 579531"/>
              <a:gd name="connsiteY3" fmla="*/ 2784899 h 2785205"/>
            </a:gdLst>
            <a:ahLst/>
            <a:cxnLst>
              <a:cxn ang="0">
                <a:pos x="connsiteX0" y="connsiteY0"/>
              </a:cxn>
              <a:cxn ang="0">
                <a:pos x="connsiteX1" y="connsiteY1"/>
              </a:cxn>
              <a:cxn ang="0">
                <a:pos x="connsiteX2" y="connsiteY2"/>
              </a:cxn>
              <a:cxn ang="0">
                <a:pos x="connsiteX3" y="connsiteY3"/>
              </a:cxn>
            </a:cxnLst>
            <a:rect l="l" t="t" r="r" b="b"/>
            <a:pathLst>
              <a:path w="579531" h="2785205">
                <a:moveTo>
                  <a:pt x="-27" y="-306"/>
                </a:moveTo>
                <a:lnTo>
                  <a:pt x="579505" y="-306"/>
                </a:lnTo>
                <a:lnTo>
                  <a:pt x="579505" y="2784899"/>
                </a:lnTo>
                <a:lnTo>
                  <a:pt x="-27" y="2784899"/>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7" name="任意多边形: 形状 16"/>
          <p:cNvSpPr/>
          <p:nvPr>
            <p:custDataLst>
              <p:tags r:id="rId29"/>
            </p:custDataLst>
          </p:nvPr>
        </p:nvSpPr>
        <p:spPr>
          <a:xfrm rot="10800000">
            <a:off x="11468100" y="5518150"/>
            <a:ext cx="116417" cy="1339850"/>
          </a:xfrm>
          <a:custGeom>
            <a:avLst/>
            <a:gdLst>
              <a:gd name="connsiteX0" fmla="*/ -27 w 125669"/>
              <a:gd name="connsiteY0" fmla="*/ -306 h 2829887"/>
              <a:gd name="connsiteX1" fmla="*/ 125643 w 125669"/>
              <a:gd name="connsiteY1" fmla="*/ -306 h 2829887"/>
              <a:gd name="connsiteX2" fmla="*/ 125643 w 125669"/>
              <a:gd name="connsiteY2" fmla="*/ 2829582 h 2829887"/>
              <a:gd name="connsiteX3" fmla="*/ -27 w 125669"/>
              <a:gd name="connsiteY3" fmla="*/ 2829582 h 2829887"/>
            </a:gdLst>
            <a:ahLst/>
            <a:cxnLst>
              <a:cxn ang="0">
                <a:pos x="connsiteX0" y="connsiteY0"/>
              </a:cxn>
              <a:cxn ang="0">
                <a:pos x="connsiteX1" y="connsiteY1"/>
              </a:cxn>
              <a:cxn ang="0">
                <a:pos x="connsiteX2" y="connsiteY2"/>
              </a:cxn>
              <a:cxn ang="0">
                <a:pos x="connsiteX3" y="connsiteY3"/>
              </a:cxn>
            </a:cxnLst>
            <a:rect l="l" t="t" r="r" b="b"/>
            <a:pathLst>
              <a:path w="125669" h="2829887">
                <a:moveTo>
                  <a:pt x="-27" y="-306"/>
                </a:moveTo>
                <a:lnTo>
                  <a:pt x="125643" y="-306"/>
                </a:lnTo>
                <a:lnTo>
                  <a:pt x="125643" y="2829582"/>
                </a:lnTo>
                <a:lnTo>
                  <a:pt x="-27" y="2829582"/>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 name="任意多边形: 形状 17"/>
          <p:cNvSpPr/>
          <p:nvPr>
            <p:custDataLst>
              <p:tags r:id="rId30"/>
            </p:custDataLst>
          </p:nvPr>
        </p:nvSpPr>
        <p:spPr>
          <a:xfrm rot="10800000">
            <a:off x="7025217" y="5068888"/>
            <a:ext cx="184150" cy="1789113"/>
          </a:xfrm>
          <a:custGeom>
            <a:avLst/>
            <a:gdLst>
              <a:gd name="connsiteX0" fmla="*/ -27 w 357459"/>
              <a:gd name="connsiteY0" fmla="*/ -306 h 2781481"/>
              <a:gd name="connsiteX1" fmla="*/ 357433 w 357459"/>
              <a:gd name="connsiteY1" fmla="*/ -306 h 2781481"/>
              <a:gd name="connsiteX2" fmla="*/ 357433 w 357459"/>
              <a:gd name="connsiteY2" fmla="*/ 2781176 h 2781481"/>
              <a:gd name="connsiteX3" fmla="*/ -27 w 357459"/>
              <a:gd name="connsiteY3" fmla="*/ 2781176 h 2781481"/>
            </a:gdLst>
            <a:ahLst/>
            <a:cxnLst>
              <a:cxn ang="0">
                <a:pos x="connsiteX0" y="connsiteY0"/>
              </a:cxn>
              <a:cxn ang="0">
                <a:pos x="connsiteX1" y="connsiteY1"/>
              </a:cxn>
              <a:cxn ang="0">
                <a:pos x="connsiteX2" y="connsiteY2"/>
              </a:cxn>
              <a:cxn ang="0">
                <a:pos x="connsiteX3" y="connsiteY3"/>
              </a:cxn>
            </a:cxnLst>
            <a:rect l="l" t="t" r="r" b="b"/>
            <a:pathLst>
              <a:path w="357459" h="2781481">
                <a:moveTo>
                  <a:pt x="-27" y="-306"/>
                </a:moveTo>
                <a:lnTo>
                  <a:pt x="357433" y="-306"/>
                </a:lnTo>
                <a:lnTo>
                  <a:pt x="357433" y="2781176"/>
                </a:lnTo>
                <a:lnTo>
                  <a:pt x="-27" y="2781176"/>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 name="任意多边形: 形状 18"/>
          <p:cNvSpPr/>
          <p:nvPr>
            <p:custDataLst>
              <p:tags r:id="rId31"/>
            </p:custDataLst>
          </p:nvPr>
        </p:nvSpPr>
        <p:spPr>
          <a:xfrm rot="10800000">
            <a:off x="7391400" y="5445125"/>
            <a:ext cx="296333" cy="1412875"/>
          </a:xfrm>
          <a:custGeom>
            <a:avLst/>
            <a:gdLst>
              <a:gd name="connsiteX0" fmla="*/ -27 w 316500"/>
              <a:gd name="connsiteY0" fmla="*/ -306 h 2047944"/>
              <a:gd name="connsiteX1" fmla="*/ 316474 w 316500"/>
              <a:gd name="connsiteY1" fmla="*/ -306 h 2047944"/>
              <a:gd name="connsiteX2" fmla="*/ 316474 w 316500"/>
              <a:gd name="connsiteY2" fmla="*/ 2047639 h 2047944"/>
              <a:gd name="connsiteX3" fmla="*/ -27 w 316500"/>
              <a:gd name="connsiteY3" fmla="*/ 2047639 h 2047944"/>
            </a:gdLst>
            <a:ahLst/>
            <a:cxnLst>
              <a:cxn ang="0">
                <a:pos x="connsiteX0" y="connsiteY0"/>
              </a:cxn>
              <a:cxn ang="0">
                <a:pos x="connsiteX1" y="connsiteY1"/>
              </a:cxn>
              <a:cxn ang="0">
                <a:pos x="connsiteX2" y="connsiteY2"/>
              </a:cxn>
              <a:cxn ang="0">
                <a:pos x="connsiteX3" y="connsiteY3"/>
              </a:cxn>
            </a:cxnLst>
            <a:rect l="l" t="t" r="r" b="b"/>
            <a:pathLst>
              <a:path w="316500" h="2047944">
                <a:moveTo>
                  <a:pt x="-27" y="-306"/>
                </a:moveTo>
                <a:lnTo>
                  <a:pt x="316474" y="-306"/>
                </a:lnTo>
                <a:lnTo>
                  <a:pt x="316474" y="2047639"/>
                </a:lnTo>
                <a:lnTo>
                  <a:pt x="-27" y="2047639"/>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 name="任意多边形: 形状 19"/>
          <p:cNvSpPr/>
          <p:nvPr>
            <p:custDataLst>
              <p:tags r:id="rId32"/>
            </p:custDataLst>
          </p:nvPr>
        </p:nvSpPr>
        <p:spPr>
          <a:xfrm>
            <a:off x="5928783" y="6235700"/>
            <a:ext cx="330200" cy="622300"/>
          </a:xfrm>
          <a:custGeom>
            <a:avLst/>
            <a:gdLst>
              <a:gd name="connsiteX0" fmla="*/ 310915 w 353735"/>
              <a:gd name="connsiteY0" fmla="*/ 331395 h 1143125"/>
              <a:gd name="connsiteX1" fmla="*/ 310915 w 353735"/>
              <a:gd name="connsiteY1" fmla="*/ 0 h 1143125"/>
              <a:gd name="connsiteX2" fmla="*/ 42821 w 353735"/>
              <a:gd name="connsiteY2" fmla="*/ 0 h 1143125"/>
              <a:gd name="connsiteX3" fmla="*/ 42821 w 353735"/>
              <a:gd name="connsiteY3" fmla="*/ 331395 h 1143125"/>
              <a:gd name="connsiteX4" fmla="*/ 0 w 353735"/>
              <a:gd name="connsiteY4" fmla="*/ 331395 h 1143125"/>
              <a:gd name="connsiteX5" fmla="*/ 0 w 353735"/>
              <a:gd name="connsiteY5" fmla="*/ 1143126 h 1143125"/>
              <a:gd name="connsiteX6" fmla="*/ 353736 w 353735"/>
              <a:gd name="connsiteY6" fmla="*/ 1143126 h 1143125"/>
              <a:gd name="connsiteX7" fmla="*/ 353736 w 353735"/>
              <a:gd name="connsiteY7" fmla="*/ 331395 h 1143125"/>
              <a:gd name="connsiteX8" fmla="*/ 310915 w 353735"/>
              <a:gd name="connsiteY8" fmla="*/ 331395 h 1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1143125">
                <a:moveTo>
                  <a:pt x="310915" y="331395"/>
                </a:moveTo>
                <a:lnTo>
                  <a:pt x="310915" y="0"/>
                </a:lnTo>
                <a:lnTo>
                  <a:pt x="42821" y="0"/>
                </a:lnTo>
                <a:lnTo>
                  <a:pt x="42821" y="331395"/>
                </a:lnTo>
                <a:lnTo>
                  <a:pt x="0" y="331395"/>
                </a:lnTo>
                <a:lnTo>
                  <a:pt x="0" y="1143126"/>
                </a:lnTo>
                <a:lnTo>
                  <a:pt x="353736" y="1143126"/>
                </a:lnTo>
                <a:lnTo>
                  <a:pt x="353736" y="331395"/>
                </a:lnTo>
                <a:lnTo>
                  <a:pt x="310915" y="331395"/>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 name="任意多边形: 形状 20"/>
          <p:cNvSpPr/>
          <p:nvPr>
            <p:custDataLst>
              <p:tags r:id="rId33"/>
            </p:custDataLst>
          </p:nvPr>
        </p:nvSpPr>
        <p:spPr>
          <a:xfrm>
            <a:off x="7126817" y="6048375"/>
            <a:ext cx="400050" cy="809625"/>
          </a:xfrm>
          <a:custGeom>
            <a:avLst/>
            <a:gdLst>
              <a:gd name="connsiteX0" fmla="*/ 0 w 428206"/>
              <a:gd name="connsiteY0" fmla="*/ 0 h 1709103"/>
              <a:gd name="connsiteX1" fmla="*/ 428207 w 428206"/>
              <a:gd name="connsiteY1" fmla="*/ 0 h 1709103"/>
              <a:gd name="connsiteX2" fmla="*/ 428207 w 428206"/>
              <a:gd name="connsiteY2" fmla="*/ 1709103 h 1709103"/>
              <a:gd name="connsiteX3" fmla="*/ 0 w 428206"/>
              <a:gd name="connsiteY3" fmla="*/ 1709103 h 1709103"/>
            </a:gdLst>
            <a:ahLst/>
            <a:cxnLst>
              <a:cxn ang="0">
                <a:pos x="connsiteX0" y="connsiteY0"/>
              </a:cxn>
              <a:cxn ang="0">
                <a:pos x="connsiteX1" y="connsiteY1"/>
              </a:cxn>
              <a:cxn ang="0">
                <a:pos x="connsiteX2" y="connsiteY2"/>
              </a:cxn>
              <a:cxn ang="0">
                <a:pos x="connsiteX3" y="connsiteY3"/>
              </a:cxn>
            </a:cxnLst>
            <a:rect l="l" t="t" r="r" b="b"/>
            <a:pathLst>
              <a:path w="428206" h="1709103">
                <a:moveTo>
                  <a:pt x="0" y="0"/>
                </a:moveTo>
                <a:lnTo>
                  <a:pt x="428207" y="0"/>
                </a:lnTo>
                <a:lnTo>
                  <a:pt x="428207" y="1709103"/>
                </a:lnTo>
                <a:lnTo>
                  <a:pt x="0" y="170910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 name="任意多边形: 形状 21"/>
          <p:cNvSpPr/>
          <p:nvPr>
            <p:custDataLst>
              <p:tags r:id="rId34"/>
            </p:custDataLst>
          </p:nvPr>
        </p:nvSpPr>
        <p:spPr>
          <a:xfrm>
            <a:off x="7670800" y="4926013"/>
            <a:ext cx="518583" cy="1931988"/>
          </a:xfrm>
          <a:custGeom>
            <a:avLst/>
            <a:gdLst>
              <a:gd name="connsiteX0" fmla="*/ 554807 w 554806"/>
              <a:gd name="connsiteY0" fmla="*/ 2446364 h 2446363"/>
              <a:gd name="connsiteX1" fmla="*/ 0 w 554806"/>
              <a:gd name="connsiteY1" fmla="*/ 2446364 h 2446363"/>
              <a:gd name="connsiteX2" fmla="*/ 0 w 554806"/>
              <a:gd name="connsiteY2" fmla="*/ 253200 h 2446363"/>
              <a:gd name="connsiteX3" fmla="*/ 554807 w 554806"/>
              <a:gd name="connsiteY3" fmla="*/ 0 h 2446363"/>
              <a:gd name="connsiteX4" fmla="*/ 554807 w 554806"/>
              <a:gd name="connsiteY4" fmla="*/ 2446364 h 244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06" h="2446363">
                <a:moveTo>
                  <a:pt x="554807" y="2446364"/>
                </a:moveTo>
                <a:lnTo>
                  <a:pt x="0" y="2446364"/>
                </a:lnTo>
                <a:lnTo>
                  <a:pt x="0" y="253200"/>
                </a:lnTo>
                <a:lnTo>
                  <a:pt x="554807" y="0"/>
                </a:lnTo>
                <a:lnTo>
                  <a:pt x="554807" y="2446364"/>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 name="任意多边形: 形状 22"/>
          <p:cNvSpPr/>
          <p:nvPr>
            <p:custDataLst>
              <p:tags r:id="rId35"/>
            </p:custDataLst>
          </p:nvPr>
        </p:nvSpPr>
        <p:spPr>
          <a:xfrm>
            <a:off x="8189383" y="5959475"/>
            <a:ext cx="258233" cy="898525"/>
          </a:xfrm>
          <a:custGeom>
            <a:avLst/>
            <a:gdLst>
              <a:gd name="connsiteX0" fmla="*/ 0 w 275541"/>
              <a:gd name="connsiteY0" fmla="*/ 1899004 h 1899003"/>
              <a:gd name="connsiteX1" fmla="*/ 275542 w 275541"/>
              <a:gd name="connsiteY1" fmla="*/ 1899004 h 1899003"/>
              <a:gd name="connsiteX2" fmla="*/ 275542 w 275541"/>
              <a:gd name="connsiteY2" fmla="*/ 196528 h 1899003"/>
              <a:gd name="connsiteX3" fmla="*/ 0 w 275541"/>
              <a:gd name="connsiteY3" fmla="*/ 0 h 1899003"/>
              <a:gd name="connsiteX4" fmla="*/ 0 w 275541"/>
              <a:gd name="connsiteY4" fmla="*/ 1899004 h 1899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1" h="1899003">
                <a:moveTo>
                  <a:pt x="0" y="1899004"/>
                </a:moveTo>
                <a:lnTo>
                  <a:pt x="275542" y="1899004"/>
                </a:lnTo>
                <a:lnTo>
                  <a:pt x="275542" y="196528"/>
                </a:lnTo>
                <a:lnTo>
                  <a:pt x="0" y="0"/>
                </a:lnTo>
                <a:lnTo>
                  <a:pt x="0" y="1899004"/>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4" name="任意多边形: 形状 23"/>
          <p:cNvSpPr/>
          <p:nvPr>
            <p:custDataLst>
              <p:tags r:id="rId36"/>
            </p:custDataLst>
          </p:nvPr>
        </p:nvSpPr>
        <p:spPr>
          <a:xfrm>
            <a:off x="8390467" y="5580063"/>
            <a:ext cx="541867" cy="1277938"/>
          </a:xfrm>
          <a:custGeom>
            <a:avLst/>
            <a:gdLst>
              <a:gd name="connsiteX0" fmla="*/ 0 w 579531"/>
              <a:gd name="connsiteY0" fmla="*/ 0 h 1645803"/>
              <a:gd name="connsiteX1" fmla="*/ 579531 w 579531"/>
              <a:gd name="connsiteY1" fmla="*/ 0 h 1645803"/>
              <a:gd name="connsiteX2" fmla="*/ 579531 w 579531"/>
              <a:gd name="connsiteY2" fmla="*/ 1645803 h 1645803"/>
              <a:gd name="connsiteX3" fmla="*/ 0 w 579531"/>
              <a:gd name="connsiteY3" fmla="*/ 1645803 h 1645803"/>
            </a:gdLst>
            <a:ahLst/>
            <a:cxnLst>
              <a:cxn ang="0">
                <a:pos x="connsiteX0" y="connsiteY0"/>
              </a:cxn>
              <a:cxn ang="0">
                <a:pos x="connsiteX1" y="connsiteY1"/>
              </a:cxn>
              <a:cxn ang="0">
                <a:pos x="connsiteX2" y="connsiteY2"/>
              </a:cxn>
              <a:cxn ang="0">
                <a:pos x="connsiteX3" y="connsiteY3"/>
              </a:cxn>
            </a:cxnLst>
            <a:rect l="l" t="t" r="r" b="b"/>
            <a:pathLst>
              <a:path w="579531" h="1645803">
                <a:moveTo>
                  <a:pt x="0" y="0"/>
                </a:moveTo>
                <a:lnTo>
                  <a:pt x="579531" y="0"/>
                </a:lnTo>
                <a:lnTo>
                  <a:pt x="579531" y="1645803"/>
                </a:lnTo>
                <a:lnTo>
                  <a:pt x="0" y="164580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5" name="任意多边形: 形状 24"/>
          <p:cNvSpPr/>
          <p:nvPr>
            <p:custDataLst>
              <p:tags r:id="rId37"/>
            </p:custDataLst>
          </p:nvPr>
        </p:nvSpPr>
        <p:spPr>
          <a:xfrm>
            <a:off x="9425517" y="5988050"/>
            <a:ext cx="785283" cy="869950"/>
          </a:xfrm>
          <a:custGeom>
            <a:avLst/>
            <a:gdLst>
              <a:gd name="connsiteX0" fmla="*/ 763436 w 838167"/>
              <a:gd name="connsiteY0" fmla="*/ 997498 h 1835703"/>
              <a:gd name="connsiteX1" fmla="*/ 763436 w 838167"/>
              <a:gd name="connsiteY1" fmla="*/ 823497 h 1835703"/>
              <a:gd name="connsiteX2" fmla="*/ 670311 w 838167"/>
              <a:gd name="connsiteY2" fmla="*/ 823497 h 1835703"/>
              <a:gd name="connsiteX3" fmla="*/ 670311 w 838167"/>
              <a:gd name="connsiteY3" fmla="*/ 595542 h 1835703"/>
              <a:gd name="connsiteX4" fmla="*/ 545312 w 838167"/>
              <a:gd name="connsiteY4" fmla="*/ 595542 h 1835703"/>
              <a:gd name="connsiteX5" fmla="*/ 545312 w 838167"/>
              <a:gd name="connsiteY5" fmla="*/ 438707 h 1835703"/>
              <a:gd name="connsiteX6" fmla="*/ 431334 w 838167"/>
              <a:gd name="connsiteY6" fmla="*/ 438707 h 1835703"/>
              <a:gd name="connsiteX7" fmla="*/ 431334 w 838167"/>
              <a:gd name="connsiteY7" fmla="*/ 0 h 1835703"/>
              <a:gd name="connsiteX8" fmla="*/ 406834 w 838167"/>
              <a:gd name="connsiteY8" fmla="*/ 0 h 1835703"/>
              <a:gd name="connsiteX9" fmla="*/ 406834 w 838167"/>
              <a:gd name="connsiteY9" fmla="*/ 438707 h 1835703"/>
              <a:gd name="connsiteX10" fmla="*/ 292856 w 838167"/>
              <a:gd name="connsiteY10" fmla="*/ 438707 h 1835703"/>
              <a:gd name="connsiteX11" fmla="*/ 292856 w 838167"/>
              <a:gd name="connsiteY11" fmla="*/ 595542 h 1835703"/>
              <a:gd name="connsiteX12" fmla="*/ 167857 w 838167"/>
              <a:gd name="connsiteY12" fmla="*/ 595542 h 1835703"/>
              <a:gd name="connsiteX13" fmla="*/ 167857 w 838167"/>
              <a:gd name="connsiteY13" fmla="*/ 823497 h 1835703"/>
              <a:gd name="connsiteX14" fmla="*/ 74731 w 838167"/>
              <a:gd name="connsiteY14" fmla="*/ 823497 h 1835703"/>
              <a:gd name="connsiteX15" fmla="*/ 74731 w 838167"/>
              <a:gd name="connsiteY15" fmla="*/ 997498 h 1835703"/>
              <a:gd name="connsiteX16" fmla="*/ 0 w 838167"/>
              <a:gd name="connsiteY16" fmla="*/ 997498 h 1835703"/>
              <a:gd name="connsiteX17" fmla="*/ 0 w 838167"/>
              <a:gd name="connsiteY17" fmla="*/ 1835703 h 1835703"/>
              <a:gd name="connsiteX18" fmla="*/ 838168 w 838167"/>
              <a:gd name="connsiteY18" fmla="*/ 1835703 h 1835703"/>
              <a:gd name="connsiteX19" fmla="*/ 838168 w 838167"/>
              <a:gd name="connsiteY19" fmla="*/ 997498 h 1835703"/>
              <a:gd name="connsiteX20" fmla="*/ 763436 w 838167"/>
              <a:gd name="connsiteY20" fmla="*/ 997498 h 183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8167" h="1835703">
                <a:moveTo>
                  <a:pt x="763436" y="997498"/>
                </a:moveTo>
                <a:lnTo>
                  <a:pt x="763436" y="823497"/>
                </a:lnTo>
                <a:lnTo>
                  <a:pt x="670311" y="823497"/>
                </a:lnTo>
                <a:lnTo>
                  <a:pt x="670311" y="595542"/>
                </a:lnTo>
                <a:lnTo>
                  <a:pt x="545312" y="595542"/>
                </a:lnTo>
                <a:lnTo>
                  <a:pt x="545312" y="438707"/>
                </a:lnTo>
                <a:lnTo>
                  <a:pt x="431334" y="438707"/>
                </a:lnTo>
                <a:lnTo>
                  <a:pt x="431334" y="0"/>
                </a:lnTo>
                <a:lnTo>
                  <a:pt x="406834" y="0"/>
                </a:lnTo>
                <a:lnTo>
                  <a:pt x="406834" y="438707"/>
                </a:lnTo>
                <a:lnTo>
                  <a:pt x="292856" y="438707"/>
                </a:lnTo>
                <a:lnTo>
                  <a:pt x="292856" y="595542"/>
                </a:lnTo>
                <a:lnTo>
                  <a:pt x="167857" y="595542"/>
                </a:lnTo>
                <a:lnTo>
                  <a:pt x="167857" y="823497"/>
                </a:lnTo>
                <a:lnTo>
                  <a:pt x="74731" y="823497"/>
                </a:lnTo>
                <a:lnTo>
                  <a:pt x="74731" y="997498"/>
                </a:lnTo>
                <a:lnTo>
                  <a:pt x="0" y="997498"/>
                </a:lnTo>
                <a:lnTo>
                  <a:pt x="0" y="1835703"/>
                </a:lnTo>
                <a:lnTo>
                  <a:pt x="838168" y="1835703"/>
                </a:lnTo>
                <a:lnTo>
                  <a:pt x="838168" y="997498"/>
                </a:lnTo>
                <a:lnTo>
                  <a:pt x="763436" y="99749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dirty="0"/>
          </a:p>
        </p:txBody>
      </p:sp>
      <p:sp>
        <p:nvSpPr>
          <p:cNvPr id="26" name="任意多边形: 形状 25"/>
          <p:cNvSpPr/>
          <p:nvPr>
            <p:custDataLst>
              <p:tags r:id="rId38"/>
            </p:custDataLst>
          </p:nvPr>
        </p:nvSpPr>
        <p:spPr>
          <a:xfrm>
            <a:off x="10212917" y="5462588"/>
            <a:ext cx="334433" cy="1395413"/>
          </a:xfrm>
          <a:custGeom>
            <a:avLst/>
            <a:gdLst>
              <a:gd name="connsiteX0" fmla="*/ 0 w 357459"/>
              <a:gd name="connsiteY0" fmla="*/ 0 h 2781481"/>
              <a:gd name="connsiteX1" fmla="*/ 357460 w 357459"/>
              <a:gd name="connsiteY1" fmla="*/ 0 h 2781481"/>
              <a:gd name="connsiteX2" fmla="*/ 357460 w 357459"/>
              <a:gd name="connsiteY2" fmla="*/ 2781482 h 2781481"/>
              <a:gd name="connsiteX3" fmla="*/ 0 w 357459"/>
              <a:gd name="connsiteY3" fmla="*/ 2781482 h 2781481"/>
            </a:gdLst>
            <a:ahLst/>
            <a:cxnLst>
              <a:cxn ang="0">
                <a:pos x="connsiteX0" y="connsiteY0"/>
              </a:cxn>
              <a:cxn ang="0">
                <a:pos x="connsiteX1" y="connsiteY1"/>
              </a:cxn>
              <a:cxn ang="0">
                <a:pos x="connsiteX2" y="connsiteY2"/>
              </a:cxn>
              <a:cxn ang="0">
                <a:pos x="connsiteX3" y="connsiteY3"/>
              </a:cxn>
            </a:cxnLst>
            <a:rect l="l" t="t" r="r" b="b"/>
            <a:pathLst>
              <a:path w="357459" h="2781481">
                <a:moveTo>
                  <a:pt x="0" y="0"/>
                </a:moveTo>
                <a:lnTo>
                  <a:pt x="357460" y="0"/>
                </a:lnTo>
                <a:lnTo>
                  <a:pt x="357460" y="2781482"/>
                </a:lnTo>
                <a:lnTo>
                  <a:pt x="0" y="2781482"/>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7" name="任意多边形: 形状 26"/>
          <p:cNvSpPr/>
          <p:nvPr>
            <p:custDataLst>
              <p:tags r:id="rId39"/>
            </p:custDataLst>
          </p:nvPr>
        </p:nvSpPr>
        <p:spPr>
          <a:xfrm>
            <a:off x="10828867" y="6088063"/>
            <a:ext cx="706967" cy="769938"/>
          </a:xfrm>
          <a:custGeom>
            <a:avLst/>
            <a:gdLst>
              <a:gd name="connsiteX0" fmla="*/ 0 w 755877"/>
              <a:gd name="connsiteY0" fmla="*/ 0 h 1627185"/>
              <a:gd name="connsiteX1" fmla="*/ 755878 w 755877"/>
              <a:gd name="connsiteY1" fmla="*/ 0 h 1627185"/>
              <a:gd name="connsiteX2" fmla="*/ 755878 w 755877"/>
              <a:gd name="connsiteY2" fmla="*/ 1627185 h 1627185"/>
              <a:gd name="connsiteX3" fmla="*/ 0 w 755877"/>
              <a:gd name="connsiteY3" fmla="*/ 1627185 h 1627185"/>
            </a:gdLst>
            <a:ahLst/>
            <a:cxnLst>
              <a:cxn ang="0">
                <a:pos x="connsiteX0" y="connsiteY0"/>
              </a:cxn>
              <a:cxn ang="0">
                <a:pos x="connsiteX1" y="connsiteY1"/>
              </a:cxn>
              <a:cxn ang="0">
                <a:pos x="connsiteX2" y="connsiteY2"/>
              </a:cxn>
              <a:cxn ang="0">
                <a:pos x="connsiteX3" y="connsiteY3"/>
              </a:cxn>
            </a:cxnLst>
            <a:rect l="l" t="t" r="r" b="b"/>
            <a:pathLst>
              <a:path w="755877" h="1627185">
                <a:moveTo>
                  <a:pt x="0" y="0"/>
                </a:moveTo>
                <a:lnTo>
                  <a:pt x="755878" y="0"/>
                </a:lnTo>
                <a:lnTo>
                  <a:pt x="755878" y="1627185"/>
                </a:lnTo>
                <a:lnTo>
                  <a:pt x="0" y="1627185"/>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8" name="任意多边形: 形状 27"/>
          <p:cNvSpPr/>
          <p:nvPr>
            <p:custDataLst>
              <p:tags r:id="rId40"/>
            </p:custDataLst>
          </p:nvPr>
        </p:nvSpPr>
        <p:spPr>
          <a:xfrm>
            <a:off x="9916583" y="5888038"/>
            <a:ext cx="296333" cy="969963"/>
          </a:xfrm>
          <a:custGeom>
            <a:avLst/>
            <a:gdLst>
              <a:gd name="connsiteX0" fmla="*/ 0 w 316500"/>
              <a:gd name="connsiteY0" fmla="*/ 0 h 2047944"/>
              <a:gd name="connsiteX1" fmla="*/ 316501 w 316500"/>
              <a:gd name="connsiteY1" fmla="*/ 0 h 2047944"/>
              <a:gd name="connsiteX2" fmla="*/ 316501 w 316500"/>
              <a:gd name="connsiteY2" fmla="*/ 2047945 h 2047944"/>
              <a:gd name="connsiteX3" fmla="*/ 0 w 316500"/>
              <a:gd name="connsiteY3" fmla="*/ 2047945 h 2047944"/>
            </a:gdLst>
            <a:ahLst/>
            <a:cxnLst>
              <a:cxn ang="0">
                <a:pos x="connsiteX0" y="connsiteY0"/>
              </a:cxn>
              <a:cxn ang="0">
                <a:pos x="connsiteX1" y="connsiteY1"/>
              </a:cxn>
              <a:cxn ang="0">
                <a:pos x="connsiteX2" y="connsiteY2"/>
              </a:cxn>
              <a:cxn ang="0">
                <a:pos x="connsiteX3" y="connsiteY3"/>
              </a:cxn>
            </a:cxnLst>
            <a:rect l="l" t="t" r="r" b="b"/>
            <a:pathLst>
              <a:path w="316500" h="2047944">
                <a:moveTo>
                  <a:pt x="0" y="0"/>
                </a:moveTo>
                <a:lnTo>
                  <a:pt x="316501" y="0"/>
                </a:lnTo>
                <a:lnTo>
                  <a:pt x="316501" y="2047945"/>
                </a:lnTo>
                <a:lnTo>
                  <a:pt x="0" y="2047945"/>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9" name="任意多边形: 形状 28"/>
          <p:cNvSpPr/>
          <p:nvPr>
            <p:custDataLst>
              <p:tags r:id="rId41"/>
            </p:custDataLst>
          </p:nvPr>
        </p:nvSpPr>
        <p:spPr>
          <a:xfrm>
            <a:off x="6108700" y="6442075"/>
            <a:ext cx="330200" cy="415925"/>
          </a:xfrm>
          <a:custGeom>
            <a:avLst/>
            <a:gdLst>
              <a:gd name="connsiteX0" fmla="*/ 310915 w 353735"/>
              <a:gd name="connsiteY0" fmla="*/ 194518 h 671018"/>
              <a:gd name="connsiteX1" fmla="*/ 310915 w 353735"/>
              <a:gd name="connsiteY1" fmla="*/ 0 h 671018"/>
              <a:gd name="connsiteX2" fmla="*/ 42821 w 353735"/>
              <a:gd name="connsiteY2" fmla="*/ 0 h 671018"/>
              <a:gd name="connsiteX3" fmla="*/ 42821 w 353735"/>
              <a:gd name="connsiteY3" fmla="*/ 194518 h 671018"/>
              <a:gd name="connsiteX4" fmla="*/ 0 w 353735"/>
              <a:gd name="connsiteY4" fmla="*/ 194518 h 671018"/>
              <a:gd name="connsiteX5" fmla="*/ 0 w 353735"/>
              <a:gd name="connsiteY5" fmla="*/ 671018 h 671018"/>
              <a:gd name="connsiteX6" fmla="*/ 353736 w 353735"/>
              <a:gd name="connsiteY6" fmla="*/ 671018 h 671018"/>
              <a:gd name="connsiteX7" fmla="*/ 353736 w 353735"/>
              <a:gd name="connsiteY7" fmla="*/ 194518 h 671018"/>
              <a:gd name="connsiteX8" fmla="*/ 310915 w 353735"/>
              <a:gd name="connsiteY8" fmla="*/ 194518 h 67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671018">
                <a:moveTo>
                  <a:pt x="310915" y="194518"/>
                </a:moveTo>
                <a:lnTo>
                  <a:pt x="310915" y="0"/>
                </a:lnTo>
                <a:lnTo>
                  <a:pt x="42821" y="0"/>
                </a:lnTo>
                <a:lnTo>
                  <a:pt x="42821" y="194518"/>
                </a:lnTo>
                <a:lnTo>
                  <a:pt x="0" y="194518"/>
                </a:lnTo>
                <a:lnTo>
                  <a:pt x="0" y="671018"/>
                </a:lnTo>
                <a:lnTo>
                  <a:pt x="353736" y="671018"/>
                </a:lnTo>
                <a:lnTo>
                  <a:pt x="353736" y="194518"/>
                </a:lnTo>
                <a:lnTo>
                  <a:pt x="310915" y="19451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4" name="任意多边形: 形状 33"/>
          <p:cNvSpPr/>
          <p:nvPr>
            <p:custDataLst>
              <p:tags r:id="rId42"/>
            </p:custDataLst>
          </p:nvPr>
        </p:nvSpPr>
        <p:spPr>
          <a:xfrm>
            <a:off x="7683500" y="6399213"/>
            <a:ext cx="512233"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5" name="任意多边形: 形状 34"/>
          <p:cNvSpPr/>
          <p:nvPr>
            <p:custDataLst>
              <p:tags r:id="rId43"/>
            </p:custDataLst>
          </p:nvPr>
        </p:nvSpPr>
        <p:spPr>
          <a:xfrm>
            <a:off x="7683500" y="6426200"/>
            <a:ext cx="512233"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6" name="任意多边形: 形状 35"/>
          <p:cNvSpPr/>
          <p:nvPr>
            <p:custDataLst>
              <p:tags r:id="rId44"/>
            </p:custDataLst>
          </p:nvPr>
        </p:nvSpPr>
        <p:spPr>
          <a:xfrm>
            <a:off x="7683500" y="6454775"/>
            <a:ext cx="512233"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7" name="任意多边形: 形状 36"/>
          <p:cNvSpPr/>
          <p:nvPr>
            <p:custDataLst>
              <p:tags r:id="rId45"/>
            </p:custDataLst>
          </p:nvPr>
        </p:nvSpPr>
        <p:spPr>
          <a:xfrm>
            <a:off x="7683500" y="6481763"/>
            <a:ext cx="512233"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8" name="任意多边形: 形状 37"/>
          <p:cNvSpPr/>
          <p:nvPr>
            <p:custDataLst>
              <p:tags r:id="rId46"/>
            </p:custDataLst>
          </p:nvPr>
        </p:nvSpPr>
        <p:spPr>
          <a:xfrm>
            <a:off x="7683500" y="6508750"/>
            <a:ext cx="512233"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9" name="任意多边形: 形状 38"/>
          <p:cNvSpPr/>
          <p:nvPr>
            <p:custDataLst>
              <p:tags r:id="rId47"/>
            </p:custDataLst>
          </p:nvPr>
        </p:nvSpPr>
        <p:spPr>
          <a:xfrm>
            <a:off x="7683500" y="6535738"/>
            <a:ext cx="512233"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0" name="任意多边形: 形状 39"/>
          <p:cNvSpPr/>
          <p:nvPr>
            <p:custDataLst>
              <p:tags r:id="rId48"/>
            </p:custDataLst>
          </p:nvPr>
        </p:nvSpPr>
        <p:spPr>
          <a:xfrm>
            <a:off x="7683500" y="6562725"/>
            <a:ext cx="512233"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1" name="任意多边形: 形状 40"/>
          <p:cNvSpPr/>
          <p:nvPr>
            <p:custDataLst>
              <p:tags r:id="rId49"/>
            </p:custDataLst>
          </p:nvPr>
        </p:nvSpPr>
        <p:spPr>
          <a:xfrm>
            <a:off x="7683500" y="6589713"/>
            <a:ext cx="512233"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2" name="任意多边形: 形状 41"/>
          <p:cNvSpPr/>
          <p:nvPr>
            <p:custDataLst>
              <p:tags r:id="rId50"/>
            </p:custDataLst>
          </p:nvPr>
        </p:nvSpPr>
        <p:spPr>
          <a:xfrm>
            <a:off x="7683500" y="6616700"/>
            <a:ext cx="512233"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3" name="任意多边形: 形状 42"/>
          <p:cNvSpPr/>
          <p:nvPr>
            <p:custDataLst>
              <p:tags r:id="rId51"/>
            </p:custDataLst>
          </p:nvPr>
        </p:nvSpPr>
        <p:spPr>
          <a:xfrm>
            <a:off x="7683500" y="6645275"/>
            <a:ext cx="512233"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4" name="任意多边形: 形状 43"/>
          <p:cNvSpPr/>
          <p:nvPr>
            <p:custDataLst>
              <p:tags r:id="rId52"/>
            </p:custDataLst>
          </p:nvPr>
        </p:nvSpPr>
        <p:spPr>
          <a:xfrm>
            <a:off x="7683500" y="6672263"/>
            <a:ext cx="512233"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5" name="任意多边形: 形状 44"/>
          <p:cNvSpPr/>
          <p:nvPr>
            <p:custDataLst>
              <p:tags r:id="rId53"/>
            </p:custDataLst>
          </p:nvPr>
        </p:nvSpPr>
        <p:spPr>
          <a:xfrm>
            <a:off x="7683500" y="6699250"/>
            <a:ext cx="512233"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6" name="任意多边形: 形状 45"/>
          <p:cNvSpPr/>
          <p:nvPr>
            <p:custDataLst>
              <p:tags r:id="rId54"/>
            </p:custDataLst>
          </p:nvPr>
        </p:nvSpPr>
        <p:spPr>
          <a:xfrm>
            <a:off x="7683500" y="6726238"/>
            <a:ext cx="512233"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7" name="任意多边形: 形状 46"/>
          <p:cNvSpPr/>
          <p:nvPr>
            <p:custDataLst>
              <p:tags r:id="rId55"/>
            </p:custDataLst>
          </p:nvPr>
        </p:nvSpPr>
        <p:spPr>
          <a:xfrm>
            <a:off x="7683500" y="6753225"/>
            <a:ext cx="512233"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8" name="任意多边形: 形状 47"/>
          <p:cNvSpPr/>
          <p:nvPr>
            <p:custDataLst>
              <p:tags r:id="rId56"/>
            </p:custDataLst>
          </p:nvPr>
        </p:nvSpPr>
        <p:spPr>
          <a:xfrm>
            <a:off x="7683500" y="6780213"/>
            <a:ext cx="512233"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9" name="任意多边形: 形状 48"/>
          <p:cNvSpPr/>
          <p:nvPr>
            <p:custDataLst>
              <p:tags r:id="rId57"/>
            </p:custDataLst>
          </p:nvPr>
        </p:nvSpPr>
        <p:spPr>
          <a:xfrm>
            <a:off x="7683500" y="6807200"/>
            <a:ext cx="512233"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0" name="任意多边形: 形状 49"/>
          <p:cNvSpPr/>
          <p:nvPr>
            <p:custDataLst>
              <p:tags r:id="rId58"/>
            </p:custDataLst>
          </p:nvPr>
        </p:nvSpPr>
        <p:spPr>
          <a:xfrm>
            <a:off x="7683500" y="6372225"/>
            <a:ext cx="512233"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1" name="任意多边形: 形状 30"/>
          <p:cNvSpPr/>
          <p:nvPr>
            <p:custDataLst>
              <p:tags r:id="rId59"/>
            </p:custDataLst>
          </p:nvPr>
        </p:nvSpPr>
        <p:spPr>
          <a:xfrm>
            <a:off x="10085917" y="6210300"/>
            <a:ext cx="520700" cy="647700"/>
          </a:xfrm>
          <a:custGeom>
            <a:avLst/>
            <a:gdLst>
              <a:gd name="connsiteX0" fmla="*/ 554807 w 554806"/>
              <a:gd name="connsiteY0" fmla="*/ 1368251 h 1368250"/>
              <a:gd name="connsiteX1" fmla="*/ 0 w 554806"/>
              <a:gd name="connsiteY1" fmla="*/ 1368251 h 1368250"/>
              <a:gd name="connsiteX2" fmla="*/ 0 w 554806"/>
              <a:gd name="connsiteY2" fmla="*/ 141606 h 1368250"/>
              <a:gd name="connsiteX3" fmla="*/ 554807 w 554806"/>
              <a:gd name="connsiteY3" fmla="*/ 0 h 1368250"/>
              <a:gd name="connsiteX4" fmla="*/ 554807 w 554806"/>
              <a:gd name="connsiteY4" fmla="*/ 1368251 h 136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06" h="1368250">
                <a:moveTo>
                  <a:pt x="554807" y="1368251"/>
                </a:moveTo>
                <a:lnTo>
                  <a:pt x="0" y="1368251"/>
                </a:lnTo>
                <a:lnTo>
                  <a:pt x="0" y="141606"/>
                </a:lnTo>
                <a:lnTo>
                  <a:pt x="554807" y="0"/>
                </a:lnTo>
                <a:lnTo>
                  <a:pt x="554807" y="1368251"/>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2" name="任意多边形: 形状 31"/>
          <p:cNvSpPr/>
          <p:nvPr>
            <p:custDataLst>
              <p:tags r:id="rId60"/>
            </p:custDataLst>
          </p:nvPr>
        </p:nvSpPr>
        <p:spPr>
          <a:xfrm>
            <a:off x="10606617" y="6413500"/>
            <a:ext cx="706967" cy="444500"/>
          </a:xfrm>
          <a:custGeom>
            <a:avLst/>
            <a:gdLst>
              <a:gd name="connsiteX0" fmla="*/ 0 w 755877"/>
              <a:gd name="connsiteY0" fmla="*/ 0 h 937660"/>
              <a:gd name="connsiteX1" fmla="*/ 755878 w 755877"/>
              <a:gd name="connsiteY1" fmla="*/ 0 h 937660"/>
              <a:gd name="connsiteX2" fmla="*/ 755878 w 755877"/>
              <a:gd name="connsiteY2" fmla="*/ 937661 h 937660"/>
              <a:gd name="connsiteX3" fmla="*/ 0 w 755877"/>
              <a:gd name="connsiteY3" fmla="*/ 937661 h 937660"/>
            </a:gdLst>
            <a:ahLst/>
            <a:cxnLst>
              <a:cxn ang="0">
                <a:pos x="connsiteX0" y="connsiteY0"/>
              </a:cxn>
              <a:cxn ang="0">
                <a:pos x="connsiteX1" y="connsiteY1"/>
              </a:cxn>
              <a:cxn ang="0">
                <a:pos x="connsiteX2" y="connsiteY2"/>
              </a:cxn>
              <a:cxn ang="0">
                <a:pos x="connsiteX3" y="connsiteY3"/>
              </a:cxn>
            </a:cxnLst>
            <a:rect l="l" t="t" r="r" b="b"/>
            <a:pathLst>
              <a:path w="755877" h="937660">
                <a:moveTo>
                  <a:pt x="0" y="0"/>
                </a:moveTo>
                <a:lnTo>
                  <a:pt x="755878" y="0"/>
                </a:lnTo>
                <a:lnTo>
                  <a:pt x="755878" y="937661"/>
                </a:lnTo>
                <a:lnTo>
                  <a:pt x="0" y="937661"/>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3" name="任意多边形: 形状 32"/>
          <p:cNvSpPr/>
          <p:nvPr>
            <p:custDataLst>
              <p:tags r:id="rId61"/>
            </p:custDataLst>
          </p:nvPr>
        </p:nvSpPr>
        <p:spPr>
          <a:xfrm>
            <a:off x="11406717" y="5988050"/>
            <a:ext cx="785283" cy="869950"/>
          </a:xfrm>
          <a:custGeom>
            <a:avLst/>
            <a:gdLst>
              <a:gd name="connsiteX0" fmla="*/ 763436 w 838167"/>
              <a:gd name="connsiteY0" fmla="*/ 997498 h 1835703"/>
              <a:gd name="connsiteX1" fmla="*/ 763436 w 838167"/>
              <a:gd name="connsiteY1" fmla="*/ 823497 h 1835703"/>
              <a:gd name="connsiteX2" fmla="*/ 670311 w 838167"/>
              <a:gd name="connsiteY2" fmla="*/ 823497 h 1835703"/>
              <a:gd name="connsiteX3" fmla="*/ 670311 w 838167"/>
              <a:gd name="connsiteY3" fmla="*/ 595542 h 1835703"/>
              <a:gd name="connsiteX4" fmla="*/ 545312 w 838167"/>
              <a:gd name="connsiteY4" fmla="*/ 595542 h 1835703"/>
              <a:gd name="connsiteX5" fmla="*/ 545312 w 838167"/>
              <a:gd name="connsiteY5" fmla="*/ 438707 h 1835703"/>
              <a:gd name="connsiteX6" fmla="*/ 431334 w 838167"/>
              <a:gd name="connsiteY6" fmla="*/ 438707 h 1835703"/>
              <a:gd name="connsiteX7" fmla="*/ 431334 w 838167"/>
              <a:gd name="connsiteY7" fmla="*/ 0 h 1835703"/>
              <a:gd name="connsiteX8" fmla="*/ 406834 w 838167"/>
              <a:gd name="connsiteY8" fmla="*/ 0 h 1835703"/>
              <a:gd name="connsiteX9" fmla="*/ 406834 w 838167"/>
              <a:gd name="connsiteY9" fmla="*/ 438707 h 1835703"/>
              <a:gd name="connsiteX10" fmla="*/ 292856 w 838167"/>
              <a:gd name="connsiteY10" fmla="*/ 438707 h 1835703"/>
              <a:gd name="connsiteX11" fmla="*/ 292856 w 838167"/>
              <a:gd name="connsiteY11" fmla="*/ 595542 h 1835703"/>
              <a:gd name="connsiteX12" fmla="*/ 167857 w 838167"/>
              <a:gd name="connsiteY12" fmla="*/ 595542 h 1835703"/>
              <a:gd name="connsiteX13" fmla="*/ 167857 w 838167"/>
              <a:gd name="connsiteY13" fmla="*/ 823497 h 1835703"/>
              <a:gd name="connsiteX14" fmla="*/ 74731 w 838167"/>
              <a:gd name="connsiteY14" fmla="*/ 823497 h 1835703"/>
              <a:gd name="connsiteX15" fmla="*/ 74731 w 838167"/>
              <a:gd name="connsiteY15" fmla="*/ 997498 h 1835703"/>
              <a:gd name="connsiteX16" fmla="*/ 0 w 838167"/>
              <a:gd name="connsiteY16" fmla="*/ 997498 h 1835703"/>
              <a:gd name="connsiteX17" fmla="*/ 0 w 838167"/>
              <a:gd name="connsiteY17" fmla="*/ 1835703 h 1835703"/>
              <a:gd name="connsiteX18" fmla="*/ 838168 w 838167"/>
              <a:gd name="connsiteY18" fmla="*/ 1835703 h 1835703"/>
              <a:gd name="connsiteX19" fmla="*/ 838168 w 838167"/>
              <a:gd name="connsiteY19" fmla="*/ 997498 h 1835703"/>
              <a:gd name="connsiteX20" fmla="*/ 763436 w 838167"/>
              <a:gd name="connsiteY20" fmla="*/ 997498 h 183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8167" h="1835703">
                <a:moveTo>
                  <a:pt x="763436" y="997498"/>
                </a:moveTo>
                <a:lnTo>
                  <a:pt x="763436" y="823497"/>
                </a:lnTo>
                <a:lnTo>
                  <a:pt x="670311" y="823497"/>
                </a:lnTo>
                <a:lnTo>
                  <a:pt x="670311" y="595542"/>
                </a:lnTo>
                <a:lnTo>
                  <a:pt x="545312" y="595542"/>
                </a:lnTo>
                <a:lnTo>
                  <a:pt x="545312" y="438707"/>
                </a:lnTo>
                <a:lnTo>
                  <a:pt x="431334" y="438707"/>
                </a:lnTo>
                <a:lnTo>
                  <a:pt x="431334" y="0"/>
                </a:lnTo>
                <a:lnTo>
                  <a:pt x="406834" y="0"/>
                </a:lnTo>
                <a:lnTo>
                  <a:pt x="406834" y="438707"/>
                </a:lnTo>
                <a:lnTo>
                  <a:pt x="292856" y="438707"/>
                </a:lnTo>
                <a:lnTo>
                  <a:pt x="292856" y="595542"/>
                </a:lnTo>
                <a:lnTo>
                  <a:pt x="167857" y="595542"/>
                </a:lnTo>
                <a:lnTo>
                  <a:pt x="167857" y="823497"/>
                </a:lnTo>
                <a:lnTo>
                  <a:pt x="74731" y="823497"/>
                </a:lnTo>
                <a:lnTo>
                  <a:pt x="74731" y="997498"/>
                </a:lnTo>
                <a:lnTo>
                  <a:pt x="0" y="997498"/>
                </a:lnTo>
                <a:lnTo>
                  <a:pt x="0" y="1835703"/>
                </a:lnTo>
                <a:lnTo>
                  <a:pt x="838168" y="1835703"/>
                </a:lnTo>
                <a:lnTo>
                  <a:pt x="838168" y="997498"/>
                </a:lnTo>
                <a:lnTo>
                  <a:pt x="763436" y="997498"/>
                </a:lnTo>
                <a:close/>
              </a:path>
            </a:pathLst>
          </a:custGeom>
          <a:solidFill>
            <a:schemeClr val="bg1">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 name="标题 1"/>
          <p:cNvSpPr>
            <a:spLocks noGrp="1"/>
          </p:cNvSpPr>
          <p:nvPr>
            <p:ph type="title" hasCustomPrompt="1"/>
          </p:nvPr>
        </p:nvSpPr>
        <p:spPr>
          <a:xfrm>
            <a:off x="5043000" y="979200"/>
            <a:ext cx="2106000" cy="1015200"/>
          </a:xfrm>
        </p:spPr>
        <p:txBody>
          <a:bodyPr wrap="square" anchor="ctr">
            <a:normAutofit/>
          </a:bodyPr>
          <a:lstStyle>
            <a:lvl1pPr algn="ctr">
              <a:defRPr sz="4500">
                <a:solidFill>
                  <a:srgbClr val="FFFFFF"/>
                </a:solidFill>
              </a:defRPr>
            </a:lvl1pPr>
          </a:lstStyle>
          <a:p>
            <a:pPr fontAlgn="auto"/>
            <a:r>
              <a:rPr lang="zh-CN" altLang="en-US" strike="noStrike" noProof="1" dirty="0"/>
              <a:t>标题</a:t>
            </a:r>
            <a:endParaRPr lang="zh-CN" altLang="en-US" strike="noStrike" noProof="1" dirty="0"/>
          </a:p>
        </p:txBody>
      </p:sp>
      <p:sp>
        <p:nvSpPr>
          <p:cNvPr id="7" name="日期占位符 3"/>
          <p:cNvSpPr>
            <a:spLocks noGrp="1"/>
          </p:cNvSpPr>
          <p:nvPr>
            <p:ph type="dt" sz="half" idx="10"/>
            <p:custDataLst>
              <p:tags r:id="rId62"/>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8" name="页脚占位符 4"/>
          <p:cNvSpPr>
            <a:spLocks noGrp="1"/>
          </p:cNvSpPr>
          <p:nvPr>
            <p:ph type="ftr" sz="quarter" idx="11"/>
            <p:custDataLst>
              <p:tags r:id="rId63"/>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9" name="灯片编号占位符 5"/>
          <p:cNvSpPr>
            <a:spLocks noGrp="1"/>
          </p:cNvSpPr>
          <p:nvPr>
            <p:ph type="sldNum" sz="quarter" idx="12"/>
            <p:custDataLst>
              <p:tags r:id="rId64"/>
            </p:custDataLst>
          </p:nvPr>
        </p:nvSpPr>
        <p:spPr>
          <a:xfrm>
            <a:off x="8754533"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flip="none" rotWithShape="1">
            <a:gsLst>
              <a:gs pos="0">
                <a:schemeClr val="accent2"/>
              </a:gs>
              <a:gs pos="100000">
                <a:schemeClr val="accent1">
                  <a:lumMod val="80000"/>
                </a:schemeClr>
              </a:gs>
              <a:gs pos="51000">
                <a:schemeClr val="accent1">
                  <a:lumMod val="85000"/>
                  <a:lumOff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42" name="任意多边形: 形状 41"/>
          <p:cNvSpPr/>
          <p:nvPr>
            <p:custDataLst>
              <p:tags r:id="rId3"/>
            </p:custDataLst>
          </p:nvPr>
        </p:nvSpPr>
        <p:spPr>
          <a:xfrm rot="20040000" flipH="1">
            <a:off x="2559050" y="3830638"/>
            <a:ext cx="3299883" cy="2047875"/>
          </a:xfrm>
          <a:custGeom>
            <a:avLst/>
            <a:gdLst>
              <a:gd name="connsiteX0" fmla="*/ 1050493 w 1067456"/>
              <a:gd name="connsiteY0" fmla="*/ 0 h 1781864"/>
              <a:gd name="connsiteX1" fmla="*/ 1067456 w 1067456"/>
              <a:gd name="connsiteY1" fmla="*/ 8722 h 1781864"/>
              <a:gd name="connsiteX2" fmla="*/ 55489 w 1067456"/>
              <a:gd name="connsiteY2" fmla="*/ 1781864 h 1781864"/>
              <a:gd name="connsiteX3" fmla="*/ 8091 w 1067456"/>
              <a:gd name="connsiteY3" fmla="*/ 1757493 h 1781864"/>
              <a:gd name="connsiteX4" fmla="*/ 0 w 1067456"/>
              <a:gd name="connsiteY4" fmla="*/ 1752294 h 1781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 h="3226">
                <a:moveTo>
                  <a:pt x="2512" y="344"/>
                </a:moveTo>
                <a:lnTo>
                  <a:pt x="2535" y="355"/>
                </a:lnTo>
                <a:lnTo>
                  <a:pt x="1201" y="2691"/>
                </a:lnTo>
                <a:lnTo>
                  <a:pt x="1139" y="2659"/>
                </a:lnTo>
                <a:lnTo>
                  <a:pt x="1128" y="2652"/>
                </a:lnTo>
                <a:lnTo>
                  <a:pt x="2512" y="344"/>
                </a:lnTo>
                <a:close/>
                <a:moveTo>
                  <a:pt x="2452" y="308"/>
                </a:moveTo>
                <a:lnTo>
                  <a:pt x="2473" y="322"/>
                </a:lnTo>
                <a:lnTo>
                  <a:pt x="1020" y="2583"/>
                </a:lnTo>
                <a:lnTo>
                  <a:pt x="951" y="2539"/>
                </a:lnTo>
                <a:lnTo>
                  <a:pt x="2452" y="308"/>
                </a:lnTo>
                <a:close/>
                <a:moveTo>
                  <a:pt x="2387" y="260"/>
                </a:moveTo>
                <a:lnTo>
                  <a:pt x="2407" y="274"/>
                </a:lnTo>
                <a:lnTo>
                  <a:pt x="833" y="2463"/>
                </a:lnTo>
                <a:lnTo>
                  <a:pt x="794" y="2437"/>
                </a:lnTo>
                <a:lnTo>
                  <a:pt x="766" y="2416"/>
                </a:lnTo>
                <a:lnTo>
                  <a:pt x="2387" y="260"/>
                </a:lnTo>
                <a:close/>
                <a:moveTo>
                  <a:pt x="2329" y="218"/>
                </a:moveTo>
                <a:lnTo>
                  <a:pt x="2350" y="233"/>
                </a:lnTo>
                <a:lnTo>
                  <a:pt x="664" y="2335"/>
                </a:lnTo>
                <a:lnTo>
                  <a:pt x="599" y="2284"/>
                </a:lnTo>
                <a:lnTo>
                  <a:pt x="2329" y="218"/>
                </a:lnTo>
                <a:close/>
                <a:moveTo>
                  <a:pt x="2252" y="163"/>
                </a:moveTo>
                <a:lnTo>
                  <a:pt x="2272" y="178"/>
                </a:lnTo>
                <a:lnTo>
                  <a:pt x="516" y="2218"/>
                </a:lnTo>
                <a:lnTo>
                  <a:pt x="469" y="2181"/>
                </a:lnTo>
                <a:lnTo>
                  <a:pt x="453" y="2166"/>
                </a:lnTo>
                <a:lnTo>
                  <a:pt x="2252" y="163"/>
                </a:lnTo>
                <a:close/>
                <a:moveTo>
                  <a:pt x="2205" y="116"/>
                </a:moveTo>
                <a:lnTo>
                  <a:pt x="2222" y="134"/>
                </a:lnTo>
                <a:lnTo>
                  <a:pt x="329" y="2046"/>
                </a:lnTo>
                <a:lnTo>
                  <a:pt x="269" y="1989"/>
                </a:lnTo>
                <a:lnTo>
                  <a:pt x="2205" y="116"/>
                </a:lnTo>
                <a:close/>
                <a:moveTo>
                  <a:pt x="2159" y="67"/>
                </a:moveTo>
                <a:lnTo>
                  <a:pt x="2176" y="85"/>
                </a:lnTo>
                <a:lnTo>
                  <a:pt x="178" y="1902"/>
                </a:lnTo>
                <a:lnTo>
                  <a:pt x="169" y="1893"/>
                </a:lnTo>
                <a:lnTo>
                  <a:pt x="122" y="1841"/>
                </a:lnTo>
                <a:lnTo>
                  <a:pt x="2159" y="67"/>
                </a:lnTo>
                <a:close/>
                <a:moveTo>
                  <a:pt x="2095" y="0"/>
                </a:moveTo>
                <a:lnTo>
                  <a:pt x="2113" y="18"/>
                </a:lnTo>
                <a:lnTo>
                  <a:pt x="53" y="1764"/>
                </a:lnTo>
                <a:lnTo>
                  <a:pt x="29" y="1736"/>
                </a:lnTo>
                <a:lnTo>
                  <a:pt x="0" y="1700"/>
                </a:lnTo>
                <a:lnTo>
                  <a:pt x="2095" y="0"/>
                </a:lnTo>
                <a:close/>
                <a:moveTo>
                  <a:pt x="2589" y="383"/>
                </a:moveTo>
                <a:lnTo>
                  <a:pt x="2612" y="395"/>
                </a:lnTo>
                <a:lnTo>
                  <a:pt x="1404" y="2795"/>
                </a:lnTo>
                <a:lnTo>
                  <a:pt x="1330" y="2758"/>
                </a:lnTo>
                <a:lnTo>
                  <a:pt x="2589" y="383"/>
                </a:lnTo>
                <a:close/>
                <a:moveTo>
                  <a:pt x="2661" y="414"/>
                </a:moveTo>
                <a:lnTo>
                  <a:pt x="2685" y="423"/>
                </a:lnTo>
                <a:lnTo>
                  <a:pt x="1603" y="2886"/>
                </a:lnTo>
                <a:lnTo>
                  <a:pt x="1533" y="2860"/>
                </a:lnTo>
                <a:lnTo>
                  <a:pt x="1525" y="2856"/>
                </a:lnTo>
                <a:lnTo>
                  <a:pt x="2661" y="414"/>
                </a:lnTo>
                <a:close/>
                <a:moveTo>
                  <a:pt x="3112" y="530"/>
                </a:moveTo>
                <a:lnTo>
                  <a:pt x="3137" y="533"/>
                </a:lnTo>
                <a:lnTo>
                  <a:pt x="2823" y="3202"/>
                </a:lnTo>
                <a:lnTo>
                  <a:pt x="2740" y="3195"/>
                </a:lnTo>
                <a:lnTo>
                  <a:pt x="3112" y="530"/>
                </a:lnTo>
                <a:close/>
                <a:moveTo>
                  <a:pt x="3042" y="523"/>
                </a:moveTo>
                <a:lnTo>
                  <a:pt x="3050" y="525"/>
                </a:lnTo>
                <a:lnTo>
                  <a:pt x="3066" y="526"/>
                </a:lnTo>
                <a:lnTo>
                  <a:pt x="2613" y="3177"/>
                </a:lnTo>
                <a:lnTo>
                  <a:pt x="2532" y="3161"/>
                </a:lnTo>
                <a:lnTo>
                  <a:pt x="3042" y="523"/>
                </a:lnTo>
                <a:close/>
                <a:moveTo>
                  <a:pt x="2962" y="508"/>
                </a:moveTo>
                <a:lnTo>
                  <a:pt x="2986" y="513"/>
                </a:lnTo>
                <a:lnTo>
                  <a:pt x="2395" y="3135"/>
                </a:lnTo>
                <a:lnTo>
                  <a:pt x="2314" y="3120"/>
                </a:lnTo>
                <a:lnTo>
                  <a:pt x="2962" y="508"/>
                </a:lnTo>
                <a:close/>
                <a:moveTo>
                  <a:pt x="2892" y="494"/>
                </a:moveTo>
                <a:lnTo>
                  <a:pt x="2903" y="497"/>
                </a:lnTo>
                <a:lnTo>
                  <a:pt x="2916" y="499"/>
                </a:lnTo>
                <a:lnTo>
                  <a:pt x="2188" y="3087"/>
                </a:lnTo>
                <a:lnTo>
                  <a:pt x="2109" y="3064"/>
                </a:lnTo>
                <a:lnTo>
                  <a:pt x="2892" y="494"/>
                </a:lnTo>
                <a:close/>
                <a:moveTo>
                  <a:pt x="2801" y="467"/>
                </a:moveTo>
                <a:lnTo>
                  <a:pt x="2825" y="474"/>
                </a:lnTo>
                <a:lnTo>
                  <a:pt x="2007" y="3034"/>
                </a:lnTo>
                <a:lnTo>
                  <a:pt x="1928" y="3011"/>
                </a:lnTo>
                <a:lnTo>
                  <a:pt x="2801" y="467"/>
                </a:lnTo>
                <a:close/>
                <a:moveTo>
                  <a:pt x="2724" y="440"/>
                </a:moveTo>
                <a:lnTo>
                  <a:pt x="2746" y="449"/>
                </a:lnTo>
                <a:lnTo>
                  <a:pt x="2748" y="449"/>
                </a:lnTo>
                <a:lnTo>
                  <a:pt x="1797" y="2962"/>
                </a:lnTo>
                <a:lnTo>
                  <a:pt x="1720" y="2933"/>
                </a:lnTo>
                <a:lnTo>
                  <a:pt x="2724" y="440"/>
                </a:lnTo>
                <a:close/>
                <a:moveTo>
                  <a:pt x="3996" y="353"/>
                </a:moveTo>
                <a:lnTo>
                  <a:pt x="5194" y="2767"/>
                </a:lnTo>
                <a:lnTo>
                  <a:pt x="5134" y="2799"/>
                </a:lnTo>
                <a:lnTo>
                  <a:pt x="5117" y="2807"/>
                </a:lnTo>
                <a:lnTo>
                  <a:pt x="3971" y="369"/>
                </a:lnTo>
                <a:lnTo>
                  <a:pt x="3996" y="353"/>
                </a:lnTo>
                <a:close/>
                <a:moveTo>
                  <a:pt x="3899" y="401"/>
                </a:moveTo>
                <a:lnTo>
                  <a:pt x="3926" y="391"/>
                </a:lnTo>
                <a:lnTo>
                  <a:pt x="4990" y="2865"/>
                </a:lnTo>
                <a:lnTo>
                  <a:pt x="4935" y="2890"/>
                </a:lnTo>
                <a:lnTo>
                  <a:pt x="4911" y="2899"/>
                </a:lnTo>
                <a:lnTo>
                  <a:pt x="3899" y="401"/>
                </a:lnTo>
                <a:close/>
                <a:moveTo>
                  <a:pt x="3818" y="430"/>
                </a:moveTo>
                <a:lnTo>
                  <a:pt x="3842" y="421"/>
                </a:lnTo>
                <a:lnTo>
                  <a:pt x="4777" y="2952"/>
                </a:lnTo>
                <a:lnTo>
                  <a:pt x="4733" y="2970"/>
                </a:lnTo>
                <a:lnTo>
                  <a:pt x="4699" y="2981"/>
                </a:lnTo>
                <a:lnTo>
                  <a:pt x="3818" y="430"/>
                </a:lnTo>
                <a:close/>
                <a:moveTo>
                  <a:pt x="3191" y="531"/>
                </a:moveTo>
                <a:lnTo>
                  <a:pt x="3216" y="532"/>
                </a:lnTo>
                <a:lnTo>
                  <a:pt x="3041" y="3222"/>
                </a:lnTo>
                <a:lnTo>
                  <a:pt x="2959" y="3215"/>
                </a:lnTo>
                <a:lnTo>
                  <a:pt x="3191" y="531"/>
                </a:lnTo>
                <a:close/>
                <a:moveTo>
                  <a:pt x="3267" y="534"/>
                </a:moveTo>
                <a:lnTo>
                  <a:pt x="3292" y="535"/>
                </a:lnTo>
                <a:lnTo>
                  <a:pt x="3258" y="3226"/>
                </a:lnTo>
                <a:lnTo>
                  <a:pt x="3176" y="3226"/>
                </a:lnTo>
                <a:lnTo>
                  <a:pt x="3267" y="534"/>
                </a:lnTo>
                <a:close/>
                <a:moveTo>
                  <a:pt x="3735" y="461"/>
                </a:moveTo>
                <a:lnTo>
                  <a:pt x="3758" y="452"/>
                </a:lnTo>
                <a:lnTo>
                  <a:pt x="4560" y="3029"/>
                </a:lnTo>
                <a:lnTo>
                  <a:pt x="4530" y="3039"/>
                </a:lnTo>
                <a:lnTo>
                  <a:pt x="4481" y="3053"/>
                </a:lnTo>
                <a:lnTo>
                  <a:pt x="3735" y="461"/>
                </a:lnTo>
                <a:close/>
                <a:moveTo>
                  <a:pt x="3669" y="485"/>
                </a:moveTo>
                <a:lnTo>
                  <a:pt x="3692" y="477"/>
                </a:lnTo>
                <a:lnTo>
                  <a:pt x="4357" y="3088"/>
                </a:lnTo>
                <a:lnTo>
                  <a:pt x="4325" y="3097"/>
                </a:lnTo>
                <a:lnTo>
                  <a:pt x="4277" y="3108"/>
                </a:lnTo>
                <a:lnTo>
                  <a:pt x="3669" y="485"/>
                </a:lnTo>
                <a:close/>
                <a:moveTo>
                  <a:pt x="3604" y="499"/>
                </a:moveTo>
                <a:lnTo>
                  <a:pt x="3628" y="495"/>
                </a:lnTo>
                <a:lnTo>
                  <a:pt x="4109" y="3147"/>
                </a:lnTo>
                <a:lnTo>
                  <a:pt x="4028" y="3161"/>
                </a:lnTo>
                <a:lnTo>
                  <a:pt x="3604" y="499"/>
                </a:lnTo>
                <a:close/>
                <a:moveTo>
                  <a:pt x="3521" y="511"/>
                </a:moveTo>
                <a:lnTo>
                  <a:pt x="3545" y="508"/>
                </a:lnTo>
                <a:lnTo>
                  <a:pt x="3888" y="3184"/>
                </a:lnTo>
                <a:lnTo>
                  <a:pt x="3806" y="3193"/>
                </a:lnTo>
                <a:lnTo>
                  <a:pt x="3521" y="511"/>
                </a:lnTo>
                <a:close/>
                <a:moveTo>
                  <a:pt x="3428" y="526"/>
                </a:moveTo>
                <a:lnTo>
                  <a:pt x="3453" y="522"/>
                </a:lnTo>
                <a:lnTo>
                  <a:pt x="3701" y="3204"/>
                </a:lnTo>
                <a:lnTo>
                  <a:pt x="3619" y="3212"/>
                </a:lnTo>
                <a:lnTo>
                  <a:pt x="3428" y="526"/>
                </a:lnTo>
                <a:close/>
                <a:moveTo>
                  <a:pt x="3345" y="537"/>
                </a:moveTo>
                <a:lnTo>
                  <a:pt x="3350" y="538"/>
                </a:lnTo>
                <a:lnTo>
                  <a:pt x="3369" y="535"/>
                </a:lnTo>
                <a:lnTo>
                  <a:pt x="3476" y="3225"/>
                </a:lnTo>
                <a:lnTo>
                  <a:pt x="3394" y="3225"/>
                </a:lnTo>
                <a:lnTo>
                  <a:pt x="3345" y="537"/>
                </a:lnTo>
                <a:close/>
              </a:path>
            </a:pathLst>
          </a:custGeom>
          <a:gradFill flip="none" rotWithShape="1">
            <a:gsLst>
              <a:gs pos="57000">
                <a:schemeClr val="accent2">
                  <a:alpha val="25000"/>
                </a:schemeClr>
              </a:gs>
              <a:gs pos="98000">
                <a:schemeClr val="accent2">
                  <a:alpha val="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77" name="任意多边形: 形状 76"/>
          <p:cNvSpPr/>
          <p:nvPr>
            <p:custDataLst>
              <p:tags r:id="rId4"/>
            </p:custDataLst>
          </p:nvPr>
        </p:nvSpPr>
        <p:spPr>
          <a:xfrm rot="11820000" flipH="1">
            <a:off x="670983" y="846138"/>
            <a:ext cx="5223933" cy="3492500"/>
          </a:xfrm>
          <a:custGeom>
            <a:avLst/>
            <a:gdLst>
              <a:gd name="connsiteX0" fmla="*/ 54764 w 1075470"/>
              <a:gd name="connsiteY0" fmla="*/ 1799212 h 1799212"/>
              <a:gd name="connsiteX1" fmla="*/ 0 w 1075470"/>
              <a:gd name="connsiteY1" fmla="*/ 1767599 h 1799212"/>
              <a:gd name="connsiteX2" fmla="*/ 1059669 w 1075470"/>
              <a:gd name="connsiteY2" fmla="*/ 0 h 1799212"/>
              <a:gd name="connsiteX3" fmla="*/ 1075470 w 1075470"/>
              <a:gd name="connsiteY3" fmla="*/ 10756 h 1799212"/>
            </a:gdLst>
            <a:ahLst/>
            <a:cxnLst>
              <a:cxn ang="0">
                <a:pos x="connsiteX0" y="connsiteY0"/>
              </a:cxn>
              <a:cxn ang="0">
                <a:pos x="connsiteX1" y="connsiteY1"/>
              </a:cxn>
              <a:cxn ang="0">
                <a:pos x="connsiteX2" y="connsiteY2"/>
              </a:cxn>
              <a:cxn ang="0">
                <a:pos x="connsiteX3" y="connsiteY3"/>
              </a:cxn>
            </a:cxnLst>
            <a:rect l="l" t="t" r="r" b="b"/>
            <a:pathLst>
              <a:path w="8225" h="5500">
                <a:moveTo>
                  <a:pt x="2138" y="4933"/>
                </a:moveTo>
                <a:lnTo>
                  <a:pt x="2066" y="4891"/>
                </a:lnTo>
                <a:lnTo>
                  <a:pt x="3462" y="2562"/>
                </a:lnTo>
                <a:lnTo>
                  <a:pt x="3482" y="2577"/>
                </a:lnTo>
                <a:lnTo>
                  <a:pt x="2138" y="4933"/>
                </a:lnTo>
                <a:close/>
                <a:moveTo>
                  <a:pt x="3539" y="5437"/>
                </a:moveTo>
                <a:lnTo>
                  <a:pt x="4005" y="2763"/>
                </a:lnTo>
                <a:lnTo>
                  <a:pt x="4029" y="2768"/>
                </a:lnTo>
                <a:lnTo>
                  <a:pt x="3621" y="5451"/>
                </a:lnTo>
                <a:lnTo>
                  <a:pt x="3539" y="5437"/>
                </a:lnTo>
                <a:close/>
                <a:moveTo>
                  <a:pt x="3764" y="5469"/>
                </a:moveTo>
                <a:lnTo>
                  <a:pt x="4085" y="2779"/>
                </a:lnTo>
                <a:lnTo>
                  <a:pt x="4110" y="2784"/>
                </a:lnTo>
                <a:lnTo>
                  <a:pt x="3846" y="5479"/>
                </a:lnTo>
                <a:lnTo>
                  <a:pt x="3764" y="5469"/>
                </a:lnTo>
                <a:close/>
                <a:moveTo>
                  <a:pt x="3978" y="5489"/>
                </a:moveTo>
                <a:lnTo>
                  <a:pt x="4161" y="2786"/>
                </a:lnTo>
                <a:lnTo>
                  <a:pt x="4186" y="2786"/>
                </a:lnTo>
                <a:lnTo>
                  <a:pt x="4061" y="5495"/>
                </a:lnTo>
                <a:lnTo>
                  <a:pt x="3978" y="5489"/>
                </a:lnTo>
                <a:close/>
                <a:moveTo>
                  <a:pt x="3334" y="5396"/>
                </a:moveTo>
                <a:lnTo>
                  <a:pt x="3939" y="2750"/>
                </a:lnTo>
                <a:lnTo>
                  <a:pt x="3963" y="2755"/>
                </a:lnTo>
                <a:lnTo>
                  <a:pt x="3415" y="5414"/>
                </a:lnTo>
                <a:lnTo>
                  <a:pt x="3334" y="5396"/>
                </a:lnTo>
                <a:close/>
                <a:moveTo>
                  <a:pt x="3103" y="5338"/>
                </a:moveTo>
                <a:lnTo>
                  <a:pt x="3849" y="2732"/>
                </a:lnTo>
                <a:lnTo>
                  <a:pt x="3873" y="2737"/>
                </a:lnTo>
                <a:lnTo>
                  <a:pt x="3183" y="5360"/>
                </a:lnTo>
                <a:lnTo>
                  <a:pt x="3103" y="5338"/>
                </a:lnTo>
                <a:close/>
                <a:moveTo>
                  <a:pt x="4652" y="5479"/>
                </a:moveTo>
                <a:lnTo>
                  <a:pt x="4410" y="2785"/>
                </a:lnTo>
                <a:lnTo>
                  <a:pt x="4426" y="2785"/>
                </a:lnTo>
                <a:lnTo>
                  <a:pt x="4435" y="2783"/>
                </a:lnTo>
                <a:lnTo>
                  <a:pt x="4735" y="5471"/>
                </a:lnTo>
                <a:lnTo>
                  <a:pt x="4695" y="5477"/>
                </a:lnTo>
                <a:lnTo>
                  <a:pt x="4652" y="5479"/>
                </a:lnTo>
                <a:close/>
                <a:moveTo>
                  <a:pt x="4877" y="5449"/>
                </a:moveTo>
                <a:lnTo>
                  <a:pt x="4491" y="2771"/>
                </a:lnTo>
                <a:lnTo>
                  <a:pt x="4515" y="2766"/>
                </a:lnTo>
                <a:lnTo>
                  <a:pt x="4959" y="5437"/>
                </a:lnTo>
                <a:lnTo>
                  <a:pt x="4877" y="5449"/>
                </a:lnTo>
                <a:close/>
                <a:moveTo>
                  <a:pt x="5090" y="5417"/>
                </a:moveTo>
                <a:lnTo>
                  <a:pt x="4566" y="2756"/>
                </a:lnTo>
                <a:lnTo>
                  <a:pt x="4590" y="2751"/>
                </a:lnTo>
                <a:lnTo>
                  <a:pt x="5171" y="5397"/>
                </a:lnTo>
                <a:lnTo>
                  <a:pt x="5103" y="5415"/>
                </a:lnTo>
                <a:lnTo>
                  <a:pt x="5090" y="5417"/>
                </a:lnTo>
                <a:close/>
                <a:moveTo>
                  <a:pt x="4444" y="5491"/>
                </a:moveTo>
                <a:lnTo>
                  <a:pt x="4342" y="2785"/>
                </a:lnTo>
                <a:lnTo>
                  <a:pt x="4367" y="2785"/>
                </a:lnTo>
                <a:lnTo>
                  <a:pt x="4526" y="5486"/>
                </a:lnTo>
                <a:lnTo>
                  <a:pt x="4444" y="5491"/>
                </a:lnTo>
                <a:close/>
                <a:moveTo>
                  <a:pt x="4206" y="5498"/>
                </a:moveTo>
                <a:lnTo>
                  <a:pt x="4250" y="2785"/>
                </a:lnTo>
                <a:lnTo>
                  <a:pt x="4275" y="2785"/>
                </a:lnTo>
                <a:lnTo>
                  <a:pt x="4289" y="5499"/>
                </a:lnTo>
                <a:lnTo>
                  <a:pt x="4279" y="5500"/>
                </a:lnTo>
                <a:lnTo>
                  <a:pt x="4206" y="5498"/>
                </a:lnTo>
                <a:close/>
                <a:moveTo>
                  <a:pt x="5308" y="5363"/>
                </a:moveTo>
                <a:lnTo>
                  <a:pt x="4648" y="2743"/>
                </a:lnTo>
                <a:lnTo>
                  <a:pt x="4672" y="2737"/>
                </a:lnTo>
                <a:lnTo>
                  <a:pt x="5388" y="5342"/>
                </a:lnTo>
                <a:lnTo>
                  <a:pt x="5308" y="5363"/>
                </a:lnTo>
                <a:close/>
                <a:moveTo>
                  <a:pt x="5517" y="5307"/>
                </a:moveTo>
                <a:lnTo>
                  <a:pt x="4721" y="2725"/>
                </a:lnTo>
                <a:lnTo>
                  <a:pt x="4721" y="2725"/>
                </a:lnTo>
                <a:lnTo>
                  <a:pt x="4744" y="2716"/>
                </a:lnTo>
                <a:lnTo>
                  <a:pt x="5595" y="5279"/>
                </a:lnTo>
                <a:lnTo>
                  <a:pt x="5517" y="5307"/>
                </a:lnTo>
                <a:close/>
                <a:moveTo>
                  <a:pt x="5717" y="5236"/>
                </a:moveTo>
                <a:lnTo>
                  <a:pt x="4787" y="2701"/>
                </a:lnTo>
                <a:lnTo>
                  <a:pt x="4811" y="2692"/>
                </a:lnTo>
                <a:lnTo>
                  <a:pt x="5795" y="5208"/>
                </a:lnTo>
                <a:lnTo>
                  <a:pt x="5717" y="5236"/>
                </a:lnTo>
                <a:close/>
                <a:moveTo>
                  <a:pt x="6300" y="4974"/>
                </a:moveTo>
                <a:lnTo>
                  <a:pt x="5028" y="2592"/>
                </a:lnTo>
                <a:lnTo>
                  <a:pt x="5050" y="2579"/>
                </a:lnTo>
                <a:lnTo>
                  <a:pt x="6371" y="4932"/>
                </a:lnTo>
                <a:lnTo>
                  <a:pt x="6300" y="4974"/>
                </a:lnTo>
                <a:close/>
                <a:moveTo>
                  <a:pt x="6482" y="4866"/>
                </a:moveTo>
                <a:lnTo>
                  <a:pt x="5086" y="2557"/>
                </a:lnTo>
                <a:lnTo>
                  <a:pt x="5107" y="2544"/>
                </a:lnTo>
                <a:lnTo>
                  <a:pt x="6554" y="4823"/>
                </a:lnTo>
                <a:lnTo>
                  <a:pt x="6482" y="4866"/>
                </a:lnTo>
                <a:close/>
                <a:moveTo>
                  <a:pt x="6680" y="4738"/>
                </a:moveTo>
                <a:lnTo>
                  <a:pt x="5167" y="2503"/>
                </a:lnTo>
                <a:lnTo>
                  <a:pt x="5187" y="2488"/>
                </a:lnTo>
                <a:lnTo>
                  <a:pt x="6747" y="4689"/>
                </a:lnTo>
                <a:lnTo>
                  <a:pt x="6680" y="4738"/>
                </a:lnTo>
                <a:close/>
                <a:moveTo>
                  <a:pt x="6841" y="4621"/>
                </a:moveTo>
                <a:lnTo>
                  <a:pt x="5213" y="2469"/>
                </a:lnTo>
                <a:lnTo>
                  <a:pt x="5234" y="2454"/>
                </a:lnTo>
                <a:lnTo>
                  <a:pt x="6908" y="4571"/>
                </a:lnTo>
                <a:lnTo>
                  <a:pt x="6841" y="4621"/>
                </a:lnTo>
                <a:close/>
                <a:moveTo>
                  <a:pt x="7031" y="4466"/>
                </a:moveTo>
                <a:lnTo>
                  <a:pt x="5293" y="2403"/>
                </a:lnTo>
                <a:lnTo>
                  <a:pt x="5313" y="2386"/>
                </a:lnTo>
                <a:lnTo>
                  <a:pt x="7093" y="4411"/>
                </a:lnTo>
                <a:lnTo>
                  <a:pt x="7031" y="4466"/>
                </a:lnTo>
                <a:close/>
                <a:moveTo>
                  <a:pt x="7182" y="4332"/>
                </a:moveTo>
                <a:lnTo>
                  <a:pt x="5335" y="2358"/>
                </a:lnTo>
                <a:lnTo>
                  <a:pt x="5353" y="2340"/>
                </a:lnTo>
                <a:lnTo>
                  <a:pt x="7244" y="4276"/>
                </a:lnTo>
                <a:lnTo>
                  <a:pt x="7244" y="4277"/>
                </a:lnTo>
                <a:lnTo>
                  <a:pt x="7182" y="4332"/>
                </a:lnTo>
                <a:close/>
                <a:moveTo>
                  <a:pt x="6101" y="5073"/>
                </a:moveTo>
                <a:lnTo>
                  <a:pt x="4956" y="2629"/>
                </a:lnTo>
                <a:lnTo>
                  <a:pt x="4979" y="2618"/>
                </a:lnTo>
                <a:lnTo>
                  <a:pt x="6177" y="5038"/>
                </a:lnTo>
                <a:lnTo>
                  <a:pt x="6101" y="5073"/>
                </a:lnTo>
                <a:close/>
                <a:moveTo>
                  <a:pt x="5917" y="5160"/>
                </a:moveTo>
                <a:lnTo>
                  <a:pt x="4857" y="2676"/>
                </a:lnTo>
                <a:lnTo>
                  <a:pt x="4862" y="2674"/>
                </a:lnTo>
                <a:lnTo>
                  <a:pt x="4880" y="2665"/>
                </a:lnTo>
                <a:lnTo>
                  <a:pt x="5992" y="5125"/>
                </a:lnTo>
                <a:lnTo>
                  <a:pt x="5917" y="5160"/>
                </a:lnTo>
                <a:close/>
                <a:moveTo>
                  <a:pt x="7626" y="3838"/>
                </a:moveTo>
                <a:lnTo>
                  <a:pt x="5498" y="2179"/>
                </a:lnTo>
                <a:lnTo>
                  <a:pt x="5513" y="2158"/>
                </a:lnTo>
                <a:lnTo>
                  <a:pt x="7676" y="3771"/>
                </a:lnTo>
                <a:lnTo>
                  <a:pt x="7626" y="3838"/>
                </a:lnTo>
                <a:close/>
                <a:moveTo>
                  <a:pt x="7754" y="3669"/>
                </a:moveTo>
                <a:lnTo>
                  <a:pt x="5536" y="2123"/>
                </a:lnTo>
                <a:lnTo>
                  <a:pt x="5550" y="2103"/>
                </a:lnTo>
                <a:lnTo>
                  <a:pt x="7801" y="3600"/>
                </a:lnTo>
                <a:lnTo>
                  <a:pt x="7775" y="3641"/>
                </a:lnTo>
                <a:lnTo>
                  <a:pt x="7754" y="3669"/>
                </a:lnTo>
                <a:close/>
                <a:moveTo>
                  <a:pt x="7884" y="3473"/>
                </a:moveTo>
                <a:lnTo>
                  <a:pt x="5591" y="2043"/>
                </a:lnTo>
                <a:lnTo>
                  <a:pt x="5605" y="2022"/>
                </a:lnTo>
                <a:lnTo>
                  <a:pt x="7926" y="3401"/>
                </a:lnTo>
                <a:lnTo>
                  <a:pt x="7889" y="3465"/>
                </a:lnTo>
                <a:lnTo>
                  <a:pt x="7884" y="3473"/>
                </a:lnTo>
                <a:close/>
                <a:moveTo>
                  <a:pt x="7991" y="3287"/>
                </a:moveTo>
                <a:lnTo>
                  <a:pt x="5632" y="1983"/>
                </a:lnTo>
                <a:lnTo>
                  <a:pt x="5633" y="1982"/>
                </a:lnTo>
                <a:lnTo>
                  <a:pt x="5642" y="1959"/>
                </a:lnTo>
                <a:lnTo>
                  <a:pt x="8030" y="3213"/>
                </a:lnTo>
                <a:lnTo>
                  <a:pt x="7995" y="3282"/>
                </a:lnTo>
                <a:lnTo>
                  <a:pt x="7991" y="3287"/>
                </a:lnTo>
                <a:close/>
                <a:moveTo>
                  <a:pt x="8096" y="3083"/>
                </a:moveTo>
                <a:lnTo>
                  <a:pt x="5666" y="1901"/>
                </a:lnTo>
                <a:lnTo>
                  <a:pt x="5676" y="1878"/>
                </a:lnTo>
                <a:lnTo>
                  <a:pt x="8130" y="3007"/>
                </a:lnTo>
                <a:lnTo>
                  <a:pt x="8096" y="3083"/>
                </a:lnTo>
                <a:close/>
                <a:moveTo>
                  <a:pt x="8193" y="2885"/>
                </a:moveTo>
                <a:lnTo>
                  <a:pt x="5697" y="1828"/>
                </a:lnTo>
                <a:lnTo>
                  <a:pt x="5707" y="1804"/>
                </a:lnTo>
                <a:lnTo>
                  <a:pt x="8225" y="2807"/>
                </a:lnTo>
                <a:lnTo>
                  <a:pt x="8193" y="2885"/>
                </a:lnTo>
                <a:close/>
                <a:moveTo>
                  <a:pt x="7488" y="4011"/>
                </a:moveTo>
                <a:lnTo>
                  <a:pt x="5451" y="2244"/>
                </a:lnTo>
                <a:lnTo>
                  <a:pt x="5460" y="2235"/>
                </a:lnTo>
                <a:lnTo>
                  <a:pt x="5467" y="2224"/>
                </a:lnTo>
                <a:lnTo>
                  <a:pt x="7543" y="3948"/>
                </a:lnTo>
                <a:lnTo>
                  <a:pt x="7524" y="3973"/>
                </a:lnTo>
                <a:lnTo>
                  <a:pt x="7488" y="4011"/>
                </a:lnTo>
                <a:close/>
                <a:moveTo>
                  <a:pt x="7324" y="4189"/>
                </a:moveTo>
                <a:lnTo>
                  <a:pt x="5401" y="2293"/>
                </a:lnTo>
                <a:lnTo>
                  <a:pt x="5419" y="2275"/>
                </a:lnTo>
                <a:lnTo>
                  <a:pt x="7380" y="4128"/>
                </a:lnTo>
                <a:lnTo>
                  <a:pt x="7324" y="4189"/>
                </a:lnTo>
                <a:close/>
                <a:moveTo>
                  <a:pt x="2347" y="5045"/>
                </a:moveTo>
                <a:lnTo>
                  <a:pt x="2274" y="5008"/>
                </a:lnTo>
                <a:lnTo>
                  <a:pt x="3540" y="2611"/>
                </a:lnTo>
                <a:lnTo>
                  <a:pt x="3563" y="2620"/>
                </a:lnTo>
                <a:lnTo>
                  <a:pt x="2347" y="5045"/>
                </a:lnTo>
                <a:close/>
                <a:moveTo>
                  <a:pt x="2951" y="5292"/>
                </a:moveTo>
                <a:lnTo>
                  <a:pt x="2872" y="5266"/>
                </a:lnTo>
                <a:lnTo>
                  <a:pt x="3749" y="2698"/>
                </a:lnTo>
                <a:lnTo>
                  <a:pt x="3772" y="2708"/>
                </a:lnTo>
                <a:lnTo>
                  <a:pt x="2951" y="5292"/>
                </a:lnTo>
                <a:close/>
                <a:moveTo>
                  <a:pt x="2748" y="5221"/>
                </a:moveTo>
                <a:lnTo>
                  <a:pt x="2670" y="5191"/>
                </a:lnTo>
                <a:lnTo>
                  <a:pt x="3678" y="2669"/>
                </a:lnTo>
                <a:lnTo>
                  <a:pt x="3701" y="2678"/>
                </a:lnTo>
                <a:lnTo>
                  <a:pt x="2748" y="5221"/>
                </a:lnTo>
                <a:close/>
                <a:moveTo>
                  <a:pt x="164" y="80"/>
                </a:moveTo>
                <a:lnTo>
                  <a:pt x="186" y="0"/>
                </a:lnTo>
                <a:lnTo>
                  <a:pt x="2771" y="814"/>
                </a:lnTo>
                <a:lnTo>
                  <a:pt x="2766" y="839"/>
                </a:lnTo>
                <a:lnTo>
                  <a:pt x="164" y="80"/>
                </a:lnTo>
                <a:close/>
                <a:moveTo>
                  <a:pt x="39" y="673"/>
                </a:moveTo>
                <a:lnTo>
                  <a:pt x="44" y="632"/>
                </a:lnTo>
                <a:lnTo>
                  <a:pt x="51" y="591"/>
                </a:lnTo>
                <a:lnTo>
                  <a:pt x="2728" y="1033"/>
                </a:lnTo>
                <a:lnTo>
                  <a:pt x="2723" y="1057"/>
                </a:lnTo>
                <a:lnTo>
                  <a:pt x="39" y="673"/>
                </a:lnTo>
                <a:close/>
                <a:moveTo>
                  <a:pt x="15" y="899"/>
                </a:moveTo>
                <a:lnTo>
                  <a:pt x="19" y="843"/>
                </a:lnTo>
                <a:lnTo>
                  <a:pt x="22" y="817"/>
                </a:lnTo>
                <a:lnTo>
                  <a:pt x="2716" y="1113"/>
                </a:lnTo>
                <a:lnTo>
                  <a:pt x="2716" y="1138"/>
                </a:lnTo>
                <a:lnTo>
                  <a:pt x="15" y="899"/>
                </a:lnTo>
                <a:close/>
                <a:moveTo>
                  <a:pt x="3" y="1114"/>
                </a:moveTo>
                <a:lnTo>
                  <a:pt x="4" y="1054"/>
                </a:lnTo>
                <a:lnTo>
                  <a:pt x="6" y="1031"/>
                </a:lnTo>
                <a:lnTo>
                  <a:pt x="2717" y="1190"/>
                </a:lnTo>
                <a:lnTo>
                  <a:pt x="2717" y="1215"/>
                </a:lnTo>
                <a:lnTo>
                  <a:pt x="3" y="1114"/>
                </a:lnTo>
                <a:close/>
                <a:moveTo>
                  <a:pt x="73" y="467"/>
                </a:moveTo>
                <a:lnTo>
                  <a:pt x="81" y="420"/>
                </a:lnTo>
                <a:lnTo>
                  <a:pt x="88" y="385"/>
                </a:lnTo>
                <a:lnTo>
                  <a:pt x="2741" y="967"/>
                </a:lnTo>
                <a:lnTo>
                  <a:pt x="2736" y="991"/>
                </a:lnTo>
                <a:lnTo>
                  <a:pt x="73" y="467"/>
                </a:lnTo>
                <a:close/>
                <a:moveTo>
                  <a:pt x="119" y="250"/>
                </a:moveTo>
                <a:lnTo>
                  <a:pt x="128" y="209"/>
                </a:lnTo>
                <a:lnTo>
                  <a:pt x="139" y="170"/>
                </a:lnTo>
                <a:lnTo>
                  <a:pt x="2755" y="893"/>
                </a:lnTo>
                <a:lnTo>
                  <a:pt x="2751" y="917"/>
                </a:lnTo>
                <a:lnTo>
                  <a:pt x="119" y="250"/>
                </a:lnTo>
                <a:close/>
                <a:moveTo>
                  <a:pt x="38" y="1780"/>
                </a:moveTo>
                <a:lnTo>
                  <a:pt x="25" y="1698"/>
                </a:lnTo>
                <a:lnTo>
                  <a:pt x="2720" y="1408"/>
                </a:lnTo>
                <a:lnTo>
                  <a:pt x="2725" y="1433"/>
                </a:lnTo>
                <a:lnTo>
                  <a:pt x="38" y="1780"/>
                </a:lnTo>
                <a:close/>
                <a:moveTo>
                  <a:pt x="72" y="2005"/>
                </a:moveTo>
                <a:lnTo>
                  <a:pt x="60" y="1923"/>
                </a:lnTo>
                <a:lnTo>
                  <a:pt x="2736" y="1488"/>
                </a:lnTo>
                <a:lnTo>
                  <a:pt x="2741" y="1512"/>
                </a:lnTo>
                <a:lnTo>
                  <a:pt x="72" y="2005"/>
                </a:lnTo>
                <a:close/>
                <a:moveTo>
                  <a:pt x="117" y="2214"/>
                </a:moveTo>
                <a:lnTo>
                  <a:pt x="97" y="2134"/>
                </a:lnTo>
                <a:lnTo>
                  <a:pt x="2751" y="1563"/>
                </a:lnTo>
                <a:lnTo>
                  <a:pt x="2756" y="1587"/>
                </a:lnTo>
                <a:lnTo>
                  <a:pt x="117" y="2214"/>
                </a:lnTo>
                <a:close/>
                <a:moveTo>
                  <a:pt x="16" y="1573"/>
                </a:moveTo>
                <a:lnTo>
                  <a:pt x="12" y="1490"/>
                </a:lnTo>
                <a:lnTo>
                  <a:pt x="2717" y="1341"/>
                </a:lnTo>
                <a:lnTo>
                  <a:pt x="2717" y="1366"/>
                </a:lnTo>
                <a:lnTo>
                  <a:pt x="16" y="1573"/>
                </a:lnTo>
                <a:close/>
                <a:moveTo>
                  <a:pt x="4" y="1352"/>
                </a:moveTo>
                <a:lnTo>
                  <a:pt x="0" y="1269"/>
                </a:lnTo>
                <a:lnTo>
                  <a:pt x="2717" y="1267"/>
                </a:lnTo>
                <a:lnTo>
                  <a:pt x="2717" y="1291"/>
                </a:lnTo>
                <a:lnTo>
                  <a:pt x="4" y="1352"/>
                </a:lnTo>
                <a:close/>
                <a:moveTo>
                  <a:pt x="307" y="2820"/>
                </a:moveTo>
                <a:lnTo>
                  <a:pt x="278" y="2742"/>
                </a:lnTo>
                <a:lnTo>
                  <a:pt x="2813" y="1790"/>
                </a:lnTo>
                <a:lnTo>
                  <a:pt x="2822" y="1813"/>
                </a:lnTo>
                <a:lnTo>
                  <a:pt x="307" y="2820"/>
                </a:lnTo>
                <a:close/>
                <a:moveTo>
                  <a:pt x="399" y="3028"/>
                </a:moveTo>
                <a:lnTo>
                  <a:pt x="364" y="2953"/>
                </a:lnTo>
                <a:lnTo>
                  <a:pt x="2844" y="1866"/>
                </a:lnTo>
                <a:lnTo>
                  <a:pt x="2855" y="1888"/>
                </a:lnTo>
                <a:lnTo>
                  <a:pt x="399" y="3028"/>
                </a:lnTo>
                <a:close/>
                <a:moveTo>
                  <a:pt x="491" y="3223"/>
                </a:moveTo>
                <a:lnTo>
                  <a:pt x="455" y="3148"/>
                </a:lnTo>
                <a:lnTo>
                  <a:pt x="2877" y="1935"/>
                </a:lnTo>
                <a:lnTo>
                  <a:pt x="2888" y="1958"/>
                </a:lnTo>
                <a:lnTo>
                  <a:pt x="491" y="3223"/>
                </a:lnTo>
                <a:close/>
                <a:moveTo>
                  <a:pt x="236" y="2623"/>
                </a:moveTo>
                <a:lnTo>
                  <a:pt x="208" y="2545"/>
                </a:lnTo>
                <a:lnTo>
                  <a:pt x="2790" y="1727"/>
                </a:lnTo>
                <a:lnTo>
                  <a:pt x="2799" y="1750"/>
                </a:lnTo>
                <a:lnTo>
                  <a:pt x="236" y="2623"/>
                </a:lnTo>
                <a:close/>
                <a:moveTo>
                  <a:pt x="168" y="2413"/>
                </a:moveTo>
                <a:lnTo>
                  <a:pt x="147" y="2332"/>
                </a:lnTo>
                <a:lnTo>
                  <a:pt x="2768" y="1654"/>
                </a:lnTo>
                <a:lnTo>
                  <a:pt x="2774" y="1678"/>
                </a:lnTo>
                <a:lnTo>
                  <a:pt x="168" y="2413"/>
                </a:lnTo>
                <a:close/>
                <a:moveTo>
                  <a:pt x="825" y="3751"/>
                </a:moveTo>
                <a:lnTo>
                  <a:pt x="776" y="3684"/>
                </a:lnTo>
                <a:lnTo>
                  <a:pt x="2985" y="2118"/>
                </a:lnTo>
                <a:lnTo>
                  <a:pt x="3000" y="2138"/>
                </a:lnTo>
                <a:lnTo>
                  <a:pt x="825" y="3751"/>
                </a:lnTo>
                <a:close/>
                <a:moveTo>
                  <a:pt x="961" y="3934"/>
                </a:moveTo>
                <a:lnTo>
                  <a:pt x="950" y="3922"/>
                </a:lnTo>
                <a:lnTo>
                  <a:pt x="910" y="3868"/>
                </a:lnTo>
                <a:lnTo>
                  <a:pt x="3034" y="2184"/>
                </a:lnTo>
                <a:lnTo>
                  <a:pt x="3048" y="2205"/>
                </a:lnTo>
                <a:lnTo>
                  <a:pt x="961" y="3934"/>
                </a:lnTo>
                <a:close/>
                <a:moveTo>
                  <a:pt x="1104" y="4095"/>
                </a:moveTo>
                <a:lnTo>
                  <a:pt x="1049" y="4033"/>
                </a:lnTo>
                <a:lnTo>
                  <a:pt x="3082" y="2244"/>
                </a:lnTo>
                <a:lnTo>
                  <a:pt x="3099" y="2263"/>
                </a:lnTo>
                <a:lnTo>
                  <a:pt x="1104" y="4095"/>
                </a:lnTo>
                <a:close/>
                <a:moveTo>
                  <a:pt x="702" y="3581"/>
                </a:moveTo>
                <a:lnTo>
                  <a:pt x="659" y="3510"/>
                </a:lnTo>
                <a:lnTo>
                  <a:pt x="2948" y="2061"/>
                </a:lnTo>
                <a:lnTo>
                  <a:pt x="2961" y="2083"/>
                </a:lnTo>
                <a:lnTo>
                  <a:pt x="702" y="3581"/>
                </a:lnTo>
                <a:close/>
                <a:moveTo>
                  <a:pt x="589" y="3391"/>
                </a:moveTo>
                <a:lnTo>
                  <a:pt x="546" y="3320"/>
                </a:lnTo>
                <a:lnTo>
                  <a:pt x="2910" y="1996"/>
                </a:lnTo>
                <a:lnTo>
                  <a:pt x="2922" y="2018"/>
                </a:lnTo>
                <a:lnTo>
                  <a:pt x="589" y="3391"/>
                </a:lnTo>
                <a:close/>
                <a:moveTo>
                  <a:pt x="1575" y="4545"/>
                </a:moveTo>
                <a:lnTo>
                  <a:pt x="1526" y="4508"/>
                </a:lnTo>
                <a:lnTo>
                  <a:pt x="1510" y="4493"/>
                </a:lnTo>
                <a:lnTo>
                  <a:pt x="3249" y="2411"/>
                </a:lnTo>
                <a:lnTo>
                  <a:pt x="3266" y="2429"/>
                </a:lnTo>
                <a:lnTo>
                  <a:pt x="1575" y="4545"/>
                </a:lnTo>
                <a:close/>
                <a:moveTo>
                  <a:pt x="1757" y="4683"/>
                </a:moveTo>
                <a:lnTo>
                  <a:pt x="1691" y="4633"/>
                </a:lnTo>
                <a:lnTo>
                  <a:pt x="3314" y="2462"/>
                </a:lnTo>
                <a:lnTo>
                  <a:pt x="3334" y="2476"/>
                </a:lnTo>
                <a:lnTo>
                  <a:pt x="1757" y="4683"/>
                </a:lnTo>
                <a:close/>
                <a:moveTo>
                  <a:pt x="1933" y="4808"/>
                </a:moveTo>
                <a:lnTo>
                  <a:pt x="1863" y="4762"/>
                </a:lnTo>
                <a:lnTo>
                  <a:pt x="3377" y="2505"/>
                </a:lnTo>
                <a:lnTo>
                  <a:pt x="3398" y="2519"/>
                </a:lnTo>
                <a:lnTo>
                  <a:pt x="1933" y="4808"/>
                </a:lnTo>
                <a:close/>
                <a:moveTo>
                  <a:pt x="1417" y="4408"/>
                </a:moveTo>
                <a:lnTo>
                  <a:pt x="1356" y="4351"/>
                </a:lnTo>
                <a:lnTo>
                  <a:pt x="3201" y="2363"/>
                </a:lnTo>
                <a:lnTo>
                  <a:pt x="3219" y="2381"/>
                </a:lnTo>
                <a:lnTo>
                  <a:pt x="1417" y="4408"/>
                </a:lnTo>
                <a:close/>
                <a:moveTo>
                  <a:pt x="1242" y="4246"/>
                </a:moveTo>
                <a:lnTo>
                  <a:pt x="1223" y="4228"/>
                </a:lnTo>
                <a:lnTo>
                  <a:pt x="1185" y="4185"/>
                </a:lnTo>
                <a:lnTo>
                  <a:pt x="3136" y="2297"/>
                </a:lnTo>
                <a:lnTo>
                  <a:pt x="3154" y="2315"/>
                </a:lnTo>
                <a:lnTo>
                  <a:pt x="1242" y="4246"/>
                </a:lnTo>
                <a:close/>
                <a:moveTo>
                  <a:pt x="2537" y="5135"/>
                </a:moveTo>
                <a:lnTo>
                  <a:pt x="2461" y="5100"/>
                </a:lnTo>
                <a:lnTo>
                  <a:pt x="3603" y="2637"/>
                </a:lnTo>
                <a:lnTo>
                  <a:pt x="3626" y="2647"/>
                </a:lnTo>
                <a:lnTo>
                  <a:pt x="2537" y="5135"/>
                </a:lnTo>
                <a:close/>
              </a:path>
            </a:pathLst>
          </a:custGeom>
          <a:gradFill>
            <a:gsLst>
              <a:gs pos="0">
                <a:schemeClr val="accent1">
                  <a:alpha val="0"/>
                </a:schemeClr>
              </a:gs>
              <a:gs pos="12000">
                <a:schemeClr val="accent1">
                  <a:alpha val="3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57" name="任意多边形: 形状 156"/>
          <p:cNvSpPr/>
          <p:nvPr>
            <p:custDataLst>
              <p:tags r:id="rId5"/>
            </p:custDataLst>
          </p:nvPr>
        </p:nvSpPr>
        <p:spPr>
          <a:xfrm rot="5983629">
            <a:off x="7568142" y="411956"/>
            <a:ext cx="57150" cy="7816850"/>
          </a:xfrm>
          <a:custGeom>
            <a:avLst/>
            <a:gdLst>
              <a:gd name="connsiteX0" fmla="*/ 30718 w 57640"/>
              <a:gd name="connsiteY0" fmla="*/ 4830084 h 4849677"/>
              <a:gd name="connsiteX1" fmla="*/ 10195 w 57640"/>
              <a:gd name="connsiteY1" fmla="*/ 4849677 h 4849677"/>
              <a:gd name="connsiteX2" fmla="*/ 2114 w 57640"/>
              <a:gd name="connsiteY2" fmla="*/ 1182653 h 4849677"/>
              <a:gd name="connsiteX3" fmla="*/ 0 w 57640"/>
              <a:gd name="connsiteY3" fmla="*/ 0 h 4849677"/>
              <a:gd name="connsiteX4" fmla="*/ 57640 w 57640"/>
              <a:gd name="connsiteY4" fmla="*/ 2502 h 4849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40" h="4849677">
                <a:moveTo>
                  <a:pt x="30718" y="4830084"/>
                </a:moveTo>
                <a:lnTo>
                  <a:pt x="10195" y="4849677"/>
                </a:lnTo>
                <a:cubicBezTo>
                  <a:pt x="8656" y="3633598"/>
                  <a:pt x="4808" y="2404994"/>
                  <a:pt x="2114" y="1182653"/>
                </a:cubicBezTo>
                <a:lnTo>
                  <a:pt x="0" y="0"/>
                </a:lnTo>
                <a:lnTo>
                  <a:pt x="57640" y="2502"/>
                </a:lnTo>
                <a:close/>
              </a:path>
            </a:pathLst>
          </a:custGeom>
          <a:gradFill flip="none" rotWithShape="1">
            <a:gsLst>
              <a:gs pos="5000">
                <a:schemeClr val="accent2">
                  <a:alpha val="0"/>
                </a:schemeClr>
              </a:gs>
              <a:gs pos="50000">
                <a:schemeClr val="accent2">
                  <a:alpha val="20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58" name="任意多边形: 形状 157"/>
          <p:cNvSpPr/>
          <p:nvPr>
            <p:custDataLst>
              <p:tags r:id="rId6"/>
            </p:custDataLst>
          </p:nvPr>
        </p:nvSpPr>
        <p:spPr>
          <a:xfrm rot="5760000" flipH="1">
            <a:off x="7722658" y="411956"/>
            <a:ext cx="57150" cy="7267575"/>
          </a:xfrm>
          <a:custGeom>
            <a:avLst/>
            <a:gdLst>
              <a:gd name="connsiteX0" fmla="*/ 37133 w 69506"/>
              <a:gd name="connsiteY0" fmla="*/ 4353136 h 4370923"/>
              <a:gd name="connsiteX1" fmla="*/ 12256 w 69506"/>
              <a:gd name="connsiteY1" fmla="*/ 4370923 h 4370923"/>
              <a:gd name="connsiteX2" fmla="*/ 6037 w 69506"/>
              <a:gd name="connsiteY2" fmla="*/ 2152925 h 4370923"/>
              <a:gd name="connsiteX3" fmla="*/ 0 w 69506"/>
              <a:gd name="connsiteY3" fmla="*/ 0 h 4370923"/>
              <a:gd name="connsiteX4" fmla="*/ 1330 w 69506"/>
              <a:gd name="connsiteY4" fmla="*/ 39 h 4370923"/>
              <a:gd name="connsiteX5" fmla="*/ 69506 w 69506"/>
              <a:gd name="connsiteY5" fmla="*/ 5466 h 43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06" h="4370923">
                <a:moveTo>
                  <a:pt x="37133" y="4353136"/>
                </a:moveTo>
                <a:lnTo>
                  <a:pt x="12256" y="4370923"/>
                </a:lnTo>
                <a:cubicBezTo>
                  <a:pt x="11012" y="3634959"/>
                  <a:pt x="8525" y="2893942"/>
                  <a:pt x="6037" y="2152925"/>
                </a:cubicBezTo>
                <a:lnTo>
                  <a:pt x="0" y="0"/>
                </a:lnTo>
                <a:lnTo>
                  <a:pt x="1330" y="39"/>
                </a:lnTo>
                <a:lnTo>
                  <a:pt x="69506" y="5466"/>
                </a:lnTo>
                <a:close/>
              </a:path>
            </a:pathLst>
          </a:custGeom>
          <a:gradFill flip="none" rotWithShape="1">
            <a:gsLst>
              <a:gs pos="5000">
                <a:schemeClr val="accent2">
                  <a:alpha val="0"/>
                </a:schemeClr>
              </a:gs>
              <a:gs pos="50000">
                <a:schemeClr val="accent2">
                  <a:alpha val="20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59" name="任意多边形: 形状 158"/>
          <p:cNvSpPr/>
          <p:nvPr>
            <p:custDataLst>
              <p:tags r:id="rId7"/>
            </p:custDataLst>
          </p:nvPr>
        </p:nvSpPr>
        <p:spPr>
          <a:xfrm rot="5580000">
            <a:off x="7816850" y="184150"/>
            <a:ext cx="59267" cy="7200900"/>
          </a:xfrm>
          <a:custGeom>
            <a:avLst/>
            <a:gdLst>
              <a:gd name="connsiteX0" fmla="*/ 34515 w 64484"/>
              <a:gd name="connsiteY0" fmla="*/ 4212299 h 4229617"/>
              <a:gd name="connsiteX1" fmla="*/ 11346 w 64484"/>
              <a:gd name="connsiteY1" fmla="*/ 4229617 h 4229617"/>
              <a:gd name="connsiteX2" fmla="*/ 5553 w 64484"/>
              <a:gd name="connsiteY2" fmla="*/ 2070164 h 4229617"/>
              <a:gd name="connsiteX3" fmla="*/ 0 w 64484"/>
              <a:gd name="connsiteY3" fmla="*/ 0 h 4229617"/>
              <a:gd name="connsiteX4" fmla="*/ 64484 w 64484"/>
              <a:gd name="connsiteY4" fmla="*/ 5017 h 422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 h="4229617">
                <a:moveTo>
                  <a:pt x="34515" y="4212299"/>
                </a:moveTo>
                <a:lnTo>
                  <a:pt x="11346" y="4229617"/>
                </a:lnTo>
                <a:cubicBezTo>
                  <a:pt x="10187" y="3513079"/>
                  <a:pt x="7870" y="2791622"/>
                  <a:pt x="5553" y="2070164"/>
                </a:cubicBezTo>
                <a:lnTo>
                  <a:pt x="0" y="0"/>
                </a:lnTo>
                <a:lnTo>
                  <a:pt x="64484" y="5017"/>
                </a:lnTo>
                <a:close/>
              </a:path>
            </a:pathLst>
          </a:custGeom>
          <a:gradFill flip="none" rotWithShape="1">
            <a:gsLst>
              <a:gs pos="5000">
                <a:schemeClr val="accent2">
                  <a:alpha val="0"/>
                </a:schemeClr>
              </a:gs>
              <a:gs pos="50000">
                <a:schemeClr val="accent2">
                  <a:alpha val="20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0" name="任意多边形: 形状 159"/>
          <p:cNvSpPr/>
          <p:nvPr>
            <p:custDataLst>
              <p:tags r:id="rId8"/>
            </p:custDataLst>
          </p:nvPr>
        </p:nvSpPr>
        <p:spPr>
          <a:xfrm rot="5400000">
            <a:off x="7672917" y="-228600"/>
            <a:ext cx="46567" cy="7477125"/>
          </a:xfrm>
          <a:custGeom>
            <a:avLst/>
            <a:gdLst>
              <a:gd name="connsiteX0" fmla="*/ 54663 w 54663"/>
              <a:gd name="connsiteY0" fmla="*/ 4157 h 4553688"/>
              <a:gd name="connsiteX1" fmla="*/ 29361 w 54663"/>
              <a:gd name="connsiteY1" fmla="*/ 4534868 h 4553688"/>
              <a:gd name="connsiteX2" fmla="*/ 9619 w 54663"/>
              <a:gd name="connsiteY2" fmla="*/ 4553688 h 4553688"/>
              <a:gd name="connsiteX3" fmla="*/ 1846 w 54663"/>
              <a:gd name="connsiteY3" fmla="*/ 1031421 h 4553688"/>
              <a:gd name="connsiteX4" fmla="*/ 0 w 54663"/>
              <a:gd name="connsiteY4" fmla="*/ 0 h 4553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3" h="4553688">
                <a:moveTo>
                  <a:pt x="54663" y="4157"/>
                </a:moveTo>
                <a:lnTo>
                  <a:pt x="29361" y="4534868"/>
                </a:lnTo>
                <a:lnTo>
                  <a:pt x="9619" y="4553688"/>
                </a:lnTo>
                <a:cubicBezTo>
                  <a:pt x="8139" y="3385614"/>
                  <a:pt x="4437" y="2205510"/>
                  <a:pt x="1846" y="1031421"/>
                </a:cubicBezTo>
                <a:lnTo>
                  <a:pt x="0" y="0"/>
                </a:lnTo>
                <a:close/>
              </a:path>
            </a:pathLst>
          </a:custGeom>
          <a:gradFill flip="none" rotWithShape="1">
            <a:gsLst>
              <a:gs pos="5000">
                <a:schemeClr val="accent2">
                  <a:alpha val="0"/>
                </a:schemeClr>
              </a:gs>
              <a:gs pos="50000">
                <a:schemeClr val="accent2">
                  <a:alpha val="20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1" name="任意多边形: 形状 160"/>
          <p:cNvSpPr/>
          <p:nvPr>
            <p:custDataLst>
              <p:tags r:id="rId9"/>
            </p:custDataLst>
          </p:nvPr>
        </p:nvSpPr>
        <p:spPr>
          <a:xfrm rot="6180000" flipH="1">
            <a:off x="7749117" y="812800"/>
            <a:ext cx="57150" cy="7608888"/>
          </a:xfrm>
          <a:custGeom>
            <a:avLst/>
            <a:gdLst>
              <a:gd name="connsiteX0" fmla="*/ 35472 w 66454"/>
              <a:gd name="connsiteY0" fmla="*/ 4441044 h 4459155"/>
              <a:gd name="connsiteX1" fmla="*/ 11723 w 66454"/>
              <a:gd name="connsiteY1" fmla="*/ 4459155 h 4459155"/>
              <a:gd name="connsiteX2" fmla="*/ 5785 w 66454"/>
              <a:gd name="connsiteY2" fmla="*/ 2200737 h 4459155"/>
              <a:gd name="connsiteX3" fmla="*/ 0 w 66454"/>
              <a:gd name="connsiteY3" fmla="*/ 0 h 4459155"/>
              <a:gd name="connsiteX4" fmla="*/ 66454 w 66454"/>
              <a:gd name="connsiteY4" fmla="*/ 3337 h 4459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4" h="4459155">
                <a:moveTo>
                  <a:pt x="35472" y="4441044"/>
                </a:moveTo>
                <a:lnTo>
                  <a:pt x="11723" y="4459155"/>
                </a:lnTo>
                <a:cubicBezTo>
                  <a:pt x="10535" y="3709779"/>
                  <a:pt x="8160" y="2955258"/>
                  <a:pt x="5785" y="2200737"/>
                </a:cubicBezTo>
                <a:lnTo>
                  <a:pt x="0" y="0"/>
                </a:lnTo>
                <a:lnTo>
                  <a:pt x="66454" y="3337"/>
                </a:lnTo>
                <a:close/>
              </a:path>
            </a:pathLst>
          </a:custGeom>
          <a:gradFill flip="none" rotWithShape="1">
            <a:gsLst>
              <a:gs pos="5000">
                <a:schemeClr val="accent2">
                  <a:alpha val="0"/>
                </a:schemeClr>
              </a:gs>
              <a:gs pos="50000">
                <a:schemeClr val="accent2">
                  <a:alpha val="25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2" name="任意多边形: 形状 161"/>
          <p:cNvSpPr/>
          <p:nvPr>
            <p:custDataLst>
              <p:tags r:id="rId10"/>
            </p:custDataLst>
          </p:nvPr>
        </p:nvSpPr>
        <p:spPr>
          <a:xfrm rot="6300000" flipH="1">
            <a:off x="7740650" y="977900"/>
            <a:ext cx="57150" cy="7666038"/>
          </a:xfrm>
          <a:custGeom>
            <a:avLst/>
            <a:gdLst>
              <a:gd name="connsiteX0" fmla="*/ 35474 w 66474"/>
              <a:gd name="connsiteY0" fmla="*/ 4441904 h 4460015"/>
              <a:gd name="connsiteX1" fmla="*/ 11724 w 66474"/>
              <a:gd name="connsiteY1" fmla="*/ 4460015 h 4460015"/>
              <a:gd name="connsiteX2" fmla="*/ 5787 w 66474"/>
              <a:gd name="connsiteY2" fmla="*/ 2201597 h 4460015"/>
              <a:gd name="connsiteX3" fmla="*/ 0 w 66474"/>
              <a:gd name="connsiteY3" fmla="*/ 303 h 4460015"/>
              <a:gd name="connsiteX4" fmla="*/ 20376 w 66474"/>
              <a:gd name="connsiteY4" fmla="*/ 0 h 4460015"/>
              <a:gd name="connsiteX5" fmla="*/ 66474 w 66474"/>
              <a:gd name="connsiteY5" fmla="*/ 1613 h 446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74" h="4460015">
                <a:moveTo>
                  <a:pt x="35474" y="4441904"/>
                </a:moveTo>
                <a:lnTo>
                  <a:pt x="11724" y="4460015"/>
                </a:lnTo>
                <a:cubicBezTo>
                  <a:pt x="10537" y="3710639"/>
                  <a:pt x="8162" y="2956118"/>
                  <a:pt x="5787" y="2201597"/>
                </a:cubicBezTo>
                <a:lnTo>
                  <a:pt x="0" y="303"/>
                </a:lnTo>
                <a:lnTo>
                  <a:pt x="20376" y="0"/>
                </a:lnTo>
                <a:lnTo>
                  <a:pt x="66474" y="1613"/>
                </a:lnTo>
                <a:close/>
              </a:path>
            </a:pathLst>
          </a:custGeom>
          <a:gradFill flip="none" rotWithShape="1">
            <a:gsLst>
              <a:gs pos="5000">
                <a:schemeClr val="accent2">
                  <a:alpha val="0"/>
                </a:schemeClr>
              </a:gs>
              <a:gs pos="50000">
                <a:schemeClr val="accent2">
                  <a:alpha val="40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3" name="任意多边形: 形状 162"/>
          <p:cNvSpPr/>
          <p:nvPr>
            <p:custDataLst>
              <p:tags r:id="rId11"/>
            </p:custDataLst>
          </p:nvPr>
        </p:nvSpPr>
        <p:spPr>
          <a:xfrm rot="6480000" flipH="1">
            <a:off x="7740650" y="1144588"/>
            <a:ext cx="57150" cy="7853363"/>
          </a:xfrm>
          <a:custGeom>
            <a:avLst/>
            <a:gdLst>
              <a:gd name="connsiteX0" fmla="*/ 35484 w 66526"/>
              <a:gd name="connsiteY0" fmla="*/ 4446239 h 4464350"/>
              <a:gd name="connsiteX1" fmla="*/ 11735 w 66526"/>
              <a:gd name="connsiteY1" fmla="*/ 4464350 h 4464350"/>
              <a:gd name="connsiteX2" fmla="*/ 5798 w 66526"/>
              <a:gd name="connsiteY2" fmla="*/ 2205932 h 4464350"/>
              <a:gd name="connsiteX3" fmla="*/ 0 w 66526"/>
              <a:gd name="connsiteY3" fmla="*/ 805 h 4464350"/>
              <a:gd name="connsiteX4" fmla="*/ 66526 w 66526"/>
              <a:gd name="connsiteY4" fmla="*/ 0 h 44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6" h="4464350">
                <a:moveTo>
                  <a:pt x="35484" y="4446239"/>
                </a:moveTo>
                <a:lnTo>
                  <a:pt x="11735" y="4464350"/>
                </a:lnTo>
                <a:cubicBezTo>
                  <a:pt x="10547" y="3714974"/>
                  <a:pt x="8173" y="2960453"/>
                  <a:pt x="5798" y="2205932"/>
                </a:cubicBezTo>
                <a:lnTo>
                  <a:pt x="0" y="805"/>
                </a:lnTo>
                <a:lnTo>
                  <a:pt x="66526" y="0"/>
                </a:lnTo>
                <a:close/>
              </a:path>
            </a:pathLst>
          </a:custGeom>
          <a:gradFill flip="none" rotWithShape="1">
            <a:gsLst>
              <a:gs pos="5000">
                <a:schemeClr val="accent2">
                  <a:alpha val="0"/>
                </a:schemeClr>
              </a:gs>
              <a:gs pos="50000">
                <a:schemeClr val="accent2">
                  <a:alpha val="55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4" name="任意多边形: 形状 163"/>
          <p:cNvSpPr/>
          <p:nvPr>
            <p:custDataLst>
              <p:tags r:id="rId12"/>
            </p:custDataLst>
          </p:nvPr>
        </p:nvSpPr>
        <p:spPr>
          <a:xfrm rot="6660000" flipH="1">
            <a:off x="7433733" y="1549400"/>
            <a:ext cx="57150" cy="7377113"/>
          </a:xfrm>
          <a:custGeom>
            <a:avLst/>
            <a:gdLst>
              <a:gd name="connsiteX0" fmla="*/ 35463 w 66449"/>
              <a:gd name="connsiteY0" fmla="*/ 4438237 h 4456348"/>
              <a:gd name="connsiteX1" fmla="*/ 11714 w 66449"/>
              <a:gd name="connsiteY1" fmla="*/ 4456348 h 4456348"/>
              <a:gd name="connsiteX2" fmla="*/ 5777 w 66449"/>
              <a:gd name="connsiteY2" fmla="*/ 2197930 h 4456348"/>
              <a:gd name="connsiteX3" fmla="*/ 0 w 66449"/>
              <a:gd name="connsiteY3" fmla="*/ 602 h 4456348"/>
              <a:gd name="connsiteX4" fmla="*/ 66449 w 66449"/>
              <a:gd name="connsiteY4" fmla="*/ 0 h 445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9" h="4456348">
                <a:moveTo>
                  <a:pt x="35463" y="4438237"/>
                </a:moveTo>
                <a:lnTo>
                  <a:pt x="11714" y="4456348"/>
                </a:lnTo>
                <a:cubicBezTo>
                  <a:pt x="10527" y="3706972"/>
                  <a:pt x="8152" y="2952451"/>
                  <a:pt x="5777" y="2197930"/>
                </a:cubicBezTo>
                <a:lnTo>
                  <a:pt x="0" y="602"/>
                </a:lnTo>
                <a:lnTo>
                  <a:pt x="66449" y="0"/>
                </a:lnTo>
                <a:close/>
              </a:path>
            </a:pathLst>
          </a:custGeom>
          <a:gradFill flip="none" rotWithShape="1">
            <a:gsLst>
              <a:gs pos="5000">
                <a:schemeClr val="accent2">
                  <a:alpha val="0"/>
                </a:schemeClr>
              </a:gs>
              <a:gs pos="50000">
                <a:schemeClr val="accent2">
                  <a:alpha val="55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5" name="任意多边形: 形状 164"/>
          <p:cNvSpPr/>
          <p:nvPr>
            <p:custDataLst>
              <p:tags r:id="rId13"/>
            </p:custDataLst>
          </p:nvPr>
        </p:nvSpPr>
        <p:spPr>
          <a:xfrm rot="6840000" flipH="1">
            <a:off x="6822017" y="2098675"/>
            <a:ext cx="59267" cy="6254750"/>
          </a:xfrm>
          <a:custGeom>
            <a:avLst/>
            <a:gdLst>
              <a:gd name="connsiteX0" fmla="*/ 35491 w 66564"/>
              <a:gd name="connsiteY0" fmla="*/ 4450652 h 4468763"/>
              <a:gd name="connsiteX1" fmla="*/ 11742 w 66564"/>
              <a:gd name="connsiteY1" fmla="*/ 4468763 h 4468763"/>
              <a:gd name="connsiteX2" fmla="*/ 5804 w 66564"/>
              <a:gd name="connsiteY2" fmla="*/ 2210345 h 4468763"/>
              <a:gd name="connsiteX3" fmla="*/ 0 w 66564"/>
              <a:gd name="connsiteY3" fmla="*/ 2661 h 4468763"/>
              <a:gd name="connsiteX4" fmla="*/ 46745 w 66564"/>
              <a:gd name="connsiteY4" fmla="*/ 113 h 4468763"/>
              <a:gd name="connsiteX5" fmla="*/ 66564 w 66564"/>
              <a:gd name="connsiteY5" fmla="*/ 0 h 446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64" h="4468763">
                <a:moveTo>
                  <a:pt x="35491" y="4450652"/>
                </a:moveTo>
                <a:lnTo>
                  <a:pt x="11742" y="4468763"/>
                </a:lnTo>
                <a:cubicBezTo>
                  <a:pt x="10555" y="3719387"/>
                  <a:pt x="8179" y="2964866"/>
                  <a:pt x="5804" y="2210345"/>
                </a:cubicBezTo>
                <a:lnTo>
                  <a:pt x="0" y="2661"/>
                </a:lnTo>
                <a:lnTo>
                  <a:pt x="46745" y="113"/>
                </a:lnTo>
                <a:lnTo>
                  <a:pt x="66564" y="0"/>
                </a:lnTo>
                <a:close/>
              </a:path>
            </a:pathLst>
          </a:custGeom>
          <a:gradFill flip="none" rotWithShape="1">
            <a:gsLst>
              <a:gs pos="0">
                <a:schemeClr val="accent2">
                  <a:alpha val="0"/>
                </a:schemeClr>
              </a:gs>
              <a:gs pos="50000">
                <a:schemeClr val="accent2">
                  <a:alpha val="55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6" name="任意多边形: 形状 165"/>
          <p:cNvSpPr/>
          <p:nvPr>
            <p:custDataLst>
              <p:tags r:id="rId14"/>
            </p:custDataLst>
          </p:nvPr>
        </p:nvSpPr>
        <p:spPr>
          <a:xfrm rot="7020000" flipH="1">
            <a:off x="6550025" y="2415381"/>
            <a:ext cx="57150" cy="5800725"/>
          </a:xfrm>
          <a:custGeom>
            <a:avLst/>
            <a:gdLst>
              <a:gd name="connsiteX0" fmla="*/ 35434 w 66360"/>
              <a:gd name="connsiteY0" fmla="*/ 4429611 h 4447722"/>
              <a:gd name="connsiteX1" fmla="*/ 11685 w 66360"/>
              <a:gd name="connsiteY1" fmla="*/ 4447722 h 4447722"/>
              <a:gd name="connsiteX2" fmla="*/ 5747 w 66360"/>
              <a:gd name="connsiteY2" fmla="*/ 2189304 h 4447722"/>
              <a:gd name="connsiteX3" fmla="*/ 0 w 66360"/>
              <a:gd name="connsiteY3" fmla="*/ 3360 h 4447722"/>
              <a:gd name="connsiteX4" fmla="*/ 66360 w 66360"/>
              <a:gd name="connsiteY4" fmla="*/ 0 h 44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60" h="4447722">
                <a:moveTo>
                  <a:pt x="35434" y="4429611"/>
                </a:moveTo>
                <a:lnTo>
                  <a:pt x="11685" y="4447722"/>
                </a:lnTo>
                <a:cubicBezTo>
                  <a:pt x="10498" y="3698346"/>
                  <a:pt x="8123" y="2943825"/>
                  <a:pt x="5747" y="2189304"/>
                </a:cubicBezTo>
                <a:lnTo>
                  <a:pt x="0" y="3360"/>
                </a:lnTo>
                <a:lnTo>
                  <a:pt x="66360" y="0"/>
                </a:lnTo>
                <a:close/>
              </a:path>
            </a:pathLst>
          </a:custGeom>
          <a:gradFill flip="none" rotWithShape="1">
            <a:gsLst>
              <a:gs pos="0">
                <a:schemeClr val="accent2">
                  <a:alpha val="0"/>
                </a:schemeClr>
              </a:gs>
              <a:gs pos="50000">
                <a:schemeClr val="accent2">
                  <a:alpha val="55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7" name="任意多边形: 形状 166"/>
          <p:cNvSpPr/>
          <p:nvPr>
            <p:custDataLst>
              <p:tags r:id="rId15"/>
            </p:custDataLst>
          </p:nvPr>
        </p:nvSpPr>
        <p:spPr>
          <a:xfrm rot="7200000" flipH="1">
            <a:off x="6066367" y="2811463"/>
            <a:ext cx="59267" cy="4927600"/>
          </a:xfrm>
          <a:custGeom>
            <a:avLst/>
            <a:gdLst>
              <a:gd name="connsiteX0" fmla="*/ 35386 w 66182"/>
              <a:gd name="connsiteY0" fmla="*/ 4411074 h 4429185"/>
              <a:gd name="connsiteX1" fmla="*/ 11637 w 66182"/>
              <a:gd name="connsiteY1" fmla="*/ 4429185 h 4429185"/>
              <a:gd name="connsiteX2" fmla="*/ 5699 w 66182"/>
              <a:gd name="connsiteY2" fmla="*/ 2170767 h 4429185"/>
              <a:gd name="connsiteX3" fmla="*/ 0 w 66182"/>
              <a:gd name="connsiteY3" fmla="*/ 3078 h 4429185"/>
              <a:gd name="connsiteX4" fmla="*/ 66182 w 66182"/>
              <a:gd name="connsiteY4" fmla="*/ 0 h 442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82" h="4429185">
                <a:moveTo>
                  <a:pt x="35386" y="4411074"/>
                </a:moveTo>
                <a:lnTo>
                  <a:pt x="11637" y="4429185"/>
                </a:lnTo>
                <a:cubicBezTo>
                  <a:pt x="10449" y="3679809"/>
                  <a:pt x="8075" y="2925288"/>
                  <a:pt x="5699" y="2170767"/>
                </a:cubicBezTo>
                <a:lnTo>
                  <a:pt x="0" y="3078"/>
                </a:lnTo>
                <a:lnTo>
                  <a:pt x="66182" y="0"/>
                </a:lnTo>
                <a:close/>
              </a:path>
            </a:pathLst>
          </a:custGeom>
          <a:gradFill flip="none" rotWithShape="1">
            <a:gsLst>
              <a:gs pos="0">
                <a:schemeClr val="accent2">
                  <a:alpha val="0"/>
                </a:schemeClr>
              </a:gs>
              <a:gs pos="50000">
                <a:schemeClr val="accent2">
                  <a:alpha val="55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8" name="任意多边形: 形状 167"/>
          <p:cNvSpPr/>
          <p:nvPr>
            <p:custDataLst>
              <p:tags r:id="rId16"/>
            </p:custDataLst>
          </p:nvPr>
        </p:nvSpPr>
        <p:spPr>
          <a:xfrm rot="7380000" flipH="1">
            <a:off x="5891742" y="3009106"/>
            <a:ext cx="59267" cy="4745038"/>
          </a:xfrm>
          <a:custGeom>
            <a:avLst/>
            <a:gdLst>
              <a:gd name="connsiteX0" fmla="*/ 0 w 160020"/>
              <a:gd name="connsiteY0" fmla="*/ 0 h 2667000"/>
              <a:gd name="connsiteX1" fmla="*/ 160020 w 160020"/>
              <a:gd name="connsiteY1" fmla="*/ 0 h 2667000"/>
              <a:gd name="connsiteX2" fmla="*/ 76200 w 160020"/>
              <a:gd name="connsiteY2" fmla="*/ 2667000 h 2667000"/>
              <a:gd name="connsiteX3" fmla="*/ 38100 w 160020"/>
              <a:gd name="connsiteY3" fmla="*/ 2644140 h 2667000"/>
              <a:gd name="connsiteX4" fmla="*/ 0 w 160020"/>
              <a:gd name="connsiteY4" fmla="*/ 0 h 2667000"/>
              <a:gd name="connsiteX0-1" fmla="*/ 0 w 160020"/>
              <a:gd name="connsiteY0-2" fmla="*/ 0 h 2644140"/>
              <a:gd name="connsiteX1-3" fmla="*/ 160020 w 160020"/>
              <a:gd name="connsiteY1-4" fmla="*/ 0 h 2644140"/>
              <a:gd name="connsiteX2-5" fmla="*/ 76200 w 160020"/>
              <a:gd name="connsiteY2-6" fmla="*/ 2581275 h 2644140"/>
              <a:gd name="connsiteX3-7" fmla="*/ 38100 w 160020"/>
              <a:gd name="connsiteY3-8" fmla="*/ 2644140 h 2644140"/>
              <a:gd name="connsiteX4-9" fmla="*/ 0 w 160020"/>
              <a:gd name="connsiteY4-10" fmla="*/ 0 h 2644140"/>
              <a:gd name="connsiteX0-11" fmla="*/ 0 w 160020"/>
              <a:gd name="connsiteY0-12" fmla="*/ 0 h 2586990"/>
              <a:gd name="connsiteX1-13" fmla="*/ 160020 w 160020"/>
              <a:gd name="connsiteY1-14" fmla="*/ 0 h 2586990"/>
              <a:gd name="connsiteX2-15" fmla="*/ 76200 w 160020"/>
              <a:gd name="connsiteY2-16" fmla="*/ 2581275 h 2586990"/>
              <a:gd name="connsiteX3-17" fmla="*/ 38100 w 160020"/>
              <a:gd name="connsiteY3-18" fmla="*/ 2586990 h 2586990"/>
              <a:gd name="connsiteX4-19" fmla="*/ 0 w 160020"/>
              <a:gd name="connsiteY4-20" fmla="*/ 0 h 2586990"/>
              <a:gd name="connsiteX0-21" fmla="*/ 0 w 107632"/>
              <a:gd name="connsiteY0-22" fmla="*/ 0 h 2586990"/>
              <a:gd name="connsiteX1-23" fmla="*/ 107632 w 107632"/>
              <a:gd name="connsiteY1-24" fmla="*/ 0 h 2586990"/>
              <a:gd name="connsiteX2-25" fmla="*/ 76200 w 107632"/>
              <a:gd name="connsiteY2-26" fmla="*/ 2581275 h 2586990"/>
              <a:gd name="connsiteX3-27" fmla="*/ 38100 w 107632"/>
              <a:gd name="connsiteY3-28" fmla="*/ 2586990 h 2586990"/>
              <a:gd name="connsiteX4-29" fmla="*/ 0 w 107632"/>
              <a:gd name="connsiteY4-30" fmla="*/ 0 h 2586990"/>
              <a:gd name="connsiteX0-31" fmla="*/ 0 w 79057"/>
              <a:gd name="connsiteY0-32" fmla="*/ 0 h 2586990"/>
              <a:gd name="connsiteX1-33" fmla="*/ 79057 w 79057"/>
              <a:gd name="connsiteY1-34" fmla="*/ 0 h 2586990"/>
              <a:gd name="connsiteX2-35" fmla="*/ 47625 w 79057"/>
              <a:gd name="connsiteY2-36" fmla="*/ 2581275 h 2586990"/>
              <a:gd name="connsiteX3-37" fmla="*/ 9525 w 79057"/>
              <a:gd name="connsiteY3-38" fmla="*/ 2586990 h 2586990"/>
              <a:gd name="connsiteX4-39" fmla="*/ 0 w 79057"/>
              <a:gd name="connsiteY4-40" fmla="*/ 0 h 2586990"/>
              <a:gd name="connsiteX0-41" fmla="*/ 0 w 79057"/>
              <a:gd name="connsiteY0-42" fmla="*/ 0 h 2586990"/>
              <a:gd name="connsiteX1-43" fmla="*/ 79057 w 79057"/>
              <a:gd name="connsiteY1-44" fmla="*/ 0 h 2586990"/>
              <a:gd name="connsiteX2-45" fmla="*/ 47625 w 79057"/>
              <a:gd name="connsiteY2-46" fmla="*/ 2586037 h 2586990"/>
              <a:gd name="connsiteX3-47" fmla="*/ 9525 w 79057"/>
              <a:gd name="connsiteY3-48" fmla="*/ 2586990 h 2586990"/>
              <a:gd name="connsiteX4-49" fmla="*/ 0 w 79057"/>
              <a:gd name="connsiteY4-50" fmla="*/ 0 h 2586990"/>
              <a:gd name="connsiteX0-51" fmla="*/ 0 w 79057"/>
              <a:gd name="connsiteY0-52" fmla="*/ 0 h 2593181"/>
              <a:gd name="connsiteX1-53" fmla="*/ 79057 w 79057"/>
              <a:gd name="connsiteY1-54" fmla="*/ 0 h 2593181"/>
              <a:gd name="connsiteX2-55" fmla="*/ 40481 w 79057"/>
              <a:gd name="connsiteY2-56" fmla="*/ 2593181 h 2593181"/>
              <a:gd name="connsiteX3-57" fmla="*/ 9525 w 79057"/>
              <a:gd name="connsiteY3-58" fmla="*/ 2586990 h 2593181"/>
              <a:gd name="connsiteX4-59" fmla="*/ 0 w 79057"/>
              <a:gd name="connsiteY4-60" fmla="*/ 0 h 2593181"/>
              <a:gd name="connsiteX0-61" fmla="*/ 0 w 79057"/>
              <a:gd name="connsiteY0-62" fmla="*/ 0 h 2603659"/>
              <a:gd name="connsiteX1-63" fmla="*/ 79057 w 79057"/>
              <a:gd name="connsiteY1-64" fmla="*/ 0 h 2603659"/>
              <a:gd name="connsiteX2-65" fmla="*/ 40481 w 79057"/>
              <a:gd name="connsiteY2-66" fmla="*/ 2593181 h 2603659"/>
              <a:gd name="connsiteX3-67" fmla="*/ 16669 w 79057"/>
              <a:gd name="connsiteY3-68" fmla="*/ 2603659 h 2603659"/>
              <a:gd name="connsiteX4-69" fmla="*/ 0 w 79057"/>
              <a:gd name="connsiteY4-70" fmla="*/ 0 h 2603659"/>
              <a:gd name="connsiteX0-71" fmla="*/ 0 w 71914"/>
              <a:gd name="connsiteY0-72" fmla="*/ 4763 h 2608422"/>
              <a:gd name="connsiteX1-73" fmla="*/ 71914 w 71914"/>
              <a:gd name="connsiteY1-74" fmla="*/ 0 h 2608422"/>
              <a:gd name="connsiteX2-75" fmla="*/ 40481 w 71914"/>
              <a:gd name="connsiteY2-76" fmla="*/ 2597944 h 2608422"/>
              <a:gd name="connsiteX3-77" fmla="*/ 16669 w 71914"/>
              <a:gd name="connsiteY3-78" fmla="*/ 2608422 h 2608422"/>
              <a:gd name="connsiteX4-79" fmla="*/ 0 w 71914"/>
              <a:gd name="connsiteY4-80" fmla="*/ 4763 h 2608422"/>
              <a:gd name="connsiteX0-81" fmla="*/ 0 w 62389"/>
              <a:gd name="connsiteY0-82" fmla="*/ 7145 h 2608422"/>
              <a:gd name="connsiteX1-83" fmla="*/ 62389 w 62389"/>
              <a:gd name="connsiteY1-84" fmla="*/ 0 h 2608422"/>
              <a:gd name="connsiteX2-85" fmla="*/ 30956 w 62389"/>
              <a:gd name="connsiteY2-86" fmla="*/ 2597944 h 2608422"/>
              <a:gd name="connsiteX3-87" fmla="*/ 7144 w 62389"/>
              <a:gd name="connsiteY3-88" fmla="*/ 2608422 h 2608422"/>
              <a:gd name="connsiteX4-89" fmla="*/ 0 w 62389"/>
              <a:gd name="connsiteY4-90" fmla="*/ 7145 h 2608422"/>
              <a:gd name="connsiteX0-91" fmla="*/ 0 w 67151"/>
              <a:gd name="connsiteY0-92" fmla="*/ 4764 h 2608422"/>
              <a:gd name="connsiteX1-93" fmla="*/ 67151 w 67151"/>
              <a:gd name="connsiteY1-94" fmla="*/ 0 h 2608422"/>
              <a:gd name="connsiteX2-95" fmla="*/ 35718 w 67151"/>
              <a:gd name="connsiteY2-96" fmla="*/ 2597944 h 2608422"/>
              <a:gd name="connsiteX3-97" fmla="*/ 11906 w 67151"/>
              <a:gd name="connsiteY3-98" fmla="*/ 2608422 h 2608422"/>
              <a:gd name="connsiteX4-99" fmla="*/ 0 w 67151"/>
              <a:gd name="connsiteY4-100" fmla="*/ 4764 h 2608422"/>
              <a:gd name="connsiteX0-101" fmla="*/ 0 w 67151"/>
              <a:gd name="connsiteY0-102" fmla="*/ 4764 h 2608422"/>
              <a:gd name="connsiteX1-103" fmla="*/ 67151 w 67151"/>
              <a:gd name="connsiteY1-104" fmla="*/ 0 h 2608422"/>
              <a:gd name="connsiteX2-105" fmla="*/ 35718 w 67151"/>
              <a:gd name="connsiteY2-106" fmla="*/ 2597944 h 2608422"/>
              <a:gd name="connsiteX3-107" fmla="*/ 11906 w 67151"/>
              <a:gd name="connsiteY3-108" fmla="*/ 2608422 h 2608422"/>
              <a:gd name="connsiteX4-109" fmla="*/ 0 w 67151"/>
              <a:gd name="connsiteY4-110" fmla="*/ 4764 h 2608422"/>
              <a:gd name="connsiteX0-111" fmla="*/ 0 w 67151"/>
              <a:gd name="connsiteY0-112" fmla="*/ 0 h 2613183"/>
              <a:gd name="connsiteX1-113" fmla="*/ 67151 w 67151"/>
              <a:gd name="connsiteY1-114" fmla="*/ 4761 h 2613183"/>
              <a:gd name="connsiteX2-115" fmla="*/ 35718 w 67151"/>
              <a:gd name="connsiteY2-116" fmla="*/ 2602705 h 2613183"/>
              <a:gd name="connsiteX3-117" fmla="*/ 11906 w 67151"/>
              <a:gd name="connsiteY3-118" fmla="*/ 2613183 h 2613183"/>
              <a:gd name="connsiteX4-119" fmla="*/ 0 w 67151"/>
              <a:gd name="connsiteY4-120" fmla="*/ 0 h 2613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151" h="2613183">
                <a:moveTo>
                  <a:pt x="0" y="0"/>
                </a:moveTo>
                <a:cubicBezTo>
                  <a:pt x="34290" y="793"/>
                  <a:pt x="44767" y="6349"/>
                  <a:pt x="67151" y="4761"/>
                </a:cubicBezTo>
                <a:lnTo>
                  <a:pt x="35718" y="2602705"/>
                </a:lnTo>
                <a:lnTo>
                  <a:pt x="11906" y="2613183"/>
                </a:lnTo>
                <a:cubicBezTo>
                  <a:pt x="9525" y="1746091"/>
                  <a:pt x="2381" y="867092"/>
                  <a:pt x="0" y="0"/>
                </a:cubicBezTo>
                <a:close/>
              </a:path>
            </a:pathLst>
          </a:custGeom>
          <a:gradFill flip="none" rotWithShape="1">
            <a:gsLst>
              <a:gs pos="0">
                <a:schemeClr val="accent2">
                  <a:alpha val="0"/>
                </a:schemeClr>
              </a:gs>
              <a:gs pos="50000">
                <a:schemeClr val="accent2">
                  <a:alpha val="55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9" name="任意多边形: 形状 168"/>
          <p:cNvSpPr/>
          <p:nvPr>
            <p:custDataLst>
              <p:tags r:id="rId17"/>
            </p:custDataLst>
          </p:nvPr>
        </p:nvSpPr>
        <p:spPr>
          <a:xfrm rot="7560000" flipH="1">
            <a:off x="5695950" y="3203575"/>
            <a:ext cx="59267" cy="4486275"/>
          </a:xfrm>
          <a:custGeom>
            <a:avLst/>
            <a:gdLst>
              <a:gd name="connsiteX0" fmla="*/ 0 w 160020"/>
              <a:gd name="connsiteY0" fmla="*/ 0 h 2667000"/>
              <a:gd name="connsiteX1" fmla="*/ 160020 w 160020"/>
              <a:gd name="connsiteY1" fmla="*/ 0 h 2667000"/>
              <a:gd name="connsiteX2" fmla="*/ 76200 w 160020"/>
              <a:gd name="connsiteY2" fmla="*/ 2667000 h 2667000"/>
              <a:gd name="connsiteX3" fmla="*/ 38100 w 160020"/>
              <a:gd name="connsiteY3" fmla="*/ 2644140 h 2667000"/>
              <a:gd name="connsiteX4" fmla="*/ 0 w 160020"/>
              <a:gd name="connsiteY4" fmla="*/ 0 h 2667000"/>
              <a:gd name="connsiteX0-1" fmla="*/ 0 w 160020"/>
              <a:gd name="connsiteY0-2" fmla="*/ 0 h 2644140"/>
              <a:gd name="connsiteX1-3" fmla="*/ 160020 w 160020"/>
              <a:gd name="connsiteY1-4" fmla="*/ 0 h 2644140"/>
              <a:gd name="connsiteX2-5" fmla="*/ 76200 w 160020"/>
              <a:gd name="connsiteY2-6" fmla="*/ 2581275 h 2644140"/>
              <a:gd name="connsiteX3-7" fmla="*/ 38100 w 160020"/>
              <a:gd name="connsiteY3-8" fmla="*/ 2644140 h 2644140"/>
              <a:gd name="connsiteX4-9" fmla="*/ 0 w 160020"/>
              <a:gd name="connsiteY4-10" fmla="*/ 0 h 2644140"/>
              <a:gd name="connsiteX0-11" fmla="*/ 0 w 160020"/>
              <a:gd name="connsiteY0-12" fmla="*/ 0 h 2586990"/>
              <a:gd name="connsiteX1-13" fmla="*/ 160020 w 160020"/>
              <a:gd name="connsiteY1-14" fmla="*/ 0 h 2586990"/>
              <a:gd name="connsiteX2-15" fmla="*/ 76200 w 160020"/>
              <a:gd name="connsiteY2-16" fmla="*/ 2581275 h 2586990"/>
              <a:gd name="connsiteX3-17" fmla="*/ 38100 w 160020"/>
              <a:gd name="connsiteY3-18" fmla="*/ 2586990 h 2586990"/>
              <a:gd name="connsiteX4-19" fmla="*/ 0 w 160020"/>
              <a:gd name="connsiteY4-20" fmla="*/ 0 h 2586990"/>
              <a:gd name="connsiteX0-21" fmla="*/ 0 w 107632"/>
              <a:gd name="connsiteY0-22" fmla="*/ 0 h 2586990"/>
              <a:gd name="connsiteX1-23" fmla="*/ 107632 w 107632"/>
              <a:gd name="connsiteY1-24" fmla="*/ 0 h 2586990"/>
              <a:gd name="connsiteX2-25" fmla="*/ 76200 w 107632"/>
              <a:gd name="connsiteY2-26" fmla="*/ 2581275 h 2586990"/>
              <a:gd name="connsiteX3-27" fmla="*/ 38100 w 107632"/>
              <a:gd name="connsiteY3-28" fmla="*/ 2586990 h 2586990"/>
              <a:gd name="connsiteX4-29" fmla="*/ 0 w 107632"/>
              <a:gd name="connsiteY4-30" fmla="*/ 0 h 2586990"/>
              <a:gd name="connsiteX0-31" fmla="*/ 0 w 79057"/>
              <a:gd name="connsiteY0-32" fmla="*/ 0 h 2586990"/>
              <a:gd name="connsiteX1-33" fmla="*/ 79057 w 79057"/>
              <a:gd name="connsiteY1-34" fmla="*/ 0 h 2586990"/>
              <a:gd name="connsiteX2-35" fmla="*/ 47625 w 79057"/>
              <a:gd name="connsiteY2-36" fmla="*/ 2581275 h 2586990"/>
              <a:gd name="connsiteX3-37" fmla="*/ 9525 w 79057"/>
              <a:gd name="connsiteY3-38" fmla="*/ 2586990 h 2586990"/>
              <a:gd name="connsiteX4-39" fmla="*/ 0 w 79057"/>
              <a:gd name="connsiteY4-40" fmla="*/ 0 h 2586990"/>
              <a:gd name="connsiteX0-41" fmla="*/ 0 w 79057"/>
              <a:gd name="connsiteY0-42" fmla="*/ 0 h 2586990"/>
              <a:gd name="connsiteX1-43" fmla="*/ 79057 w 79057"/>
              <a:gd name="connsiteY1-44" fmla="*/ 0 h 2586990"/>
              <a:gd name="connsiteX2-45" fmla="*/ 47625 w 79057"/>
              <a:gd name="connsiteY2-46" fmla="*/ 2586037 h 2586990"/>
              <a:gd name="connsiteX3-47" fmla="*/ 9525 w 79057"/>
              <a:gd name="connsiteY3-48" fmla="*/ 2586990 h 2586990"/>
              <a:gd name="connsiteX4-49" fmla="*/ 0 w 79057"/>
              <a:gd name="connsiteY4-50" fmla="*/ 0 h 2586990"/>
              <a:gd name="connsiteX0-51" fmla="*/ 0 w 79057"/>
              <a:gd name="connsiteY0-52" fmla="*/ 0 h 2593181"/>
              <a:gd name="connsiteX1-53" fmla="*/ 79057 w 79057"/>
              <a:gd name="connsiteY1-54" fmla="*/ 0 h 2593181"/>
              <a:gd name="connsiteX2-55" fmla="*/ 40481 w 79057"/>
              <a:gd name="connsiteY2-56" fmla="*/ 2593181 h 2593181"/>
              <a:gd name="connsiteX3-57" fmla="*/ 9525 w 79057"/>
              <a:gd name="connsiteY3-58" fmla="*/ 2586990 h 2593181"/>
              <a:gd name="connsiteX4-59" fmla="*/ 0 w 79057"/>
              <a:gd name="connsiteY4-60" fmla="*/ 0 h 2593181"/>
              <a:gd name="connsiteX0-61" fmla="*/ 0 w 79057"/>
              <a:gd name="connsiteY0-62" fmla="*/ 0 h 2603659"/>
              <a:gd name="connsiteX1-63" fmla="*/ 79057 w 79057"/>
              <a:gd name="connsiteY1-64" fmla="*/ 0 h 2603659"/>
              <a:gd name="connsiteX2-65" fmla="*/ 40481 w 79057"/>
              <a:gd name="connsiteY2-66" fmla="*/ 2593181 h 2603659"/>
              <a:gd name="connsiteX3-67" fmla="*/ 16669 w 79057"/>
              <a:gd name="connsiteY3-68" fmla="*/ 2603659 h 2603659"/>
              <a:gd name="connsiteX4-69" fmla="*/ 0 w 79057"/>
              <a:gd name="connsiteY4-70" fmla="*/ 0 h 2603659"/>
              <a:gd name="connsiteX0-71" fmla="*/ 0 w 71914"/>
              <a:gd name="connsiteY0-72" fmla="*/ 4763 h 2608422"/>
              <a:gd name="connsiteX1-73" fmla="*/ 71914 w 71914"/>
              <a:gd name="connsiteY1-74" fmla="*/ 0 h 2608422"/>
              <a:gd name="connsiteX2-75" fmla="*/ 40481 w 71914"/>
              <a:gd name="connsiteY2-76" fmla="*/ 2597944 h 2608422"/>
              <a:gd name="connsiteX3-77" fmla="*/ 16669 w 71914"/>
              <a:gd name="connsiteY3-78" fmla="*/ 2608422 h 2608422"/>
              <a:gd name="connsiteX4-79" fmla="*/ 0 w 71914"/>
              <a:gd name="connsiteY4-80" fmla="*/ 4763 h 2608422"/>
              <a:gd name="connsiteX0-81" fmla="*/ 0 w 62389"/>
              <a:gd name="connsiteY0-82" fmla="*/ 7145 h 2608422"/>
              <a:gd name="connsiteX1-83" fmla="*/ 62389 w 62389"/>
              <a:gd name="connsiteY1-84" fmla="*/ 0 h 2608422"/>
              <a:gd name="connsiteX2-85" fmla="*/ 30956 w 62389"/>
              <a:gd name="connsiteY2-86" fmla="*/ 2597944 h 2608422"/>
              <a:gd name="connsiteX3-87" fmla="*/ 7144 w 62389"/>
              <a:gd name="connsiteY3-88" fmla="*/ 2608422 h 2608422"/>
              <a:gd name="connsiteX4-89" fmla="*/ 0 w 62389"/>
              <a:gd name="connsiteY4-90" fmla="*/ 7145 h 2608422"/>
              <a:gd name="connsiteX0-91" fmla="*/ 0 w 67151"/>
              <a:gd name="connsiteY0-92" fmla="*/ 4764 h 2608422"/>
              <a:gd name="connsiteX1-93" fmla="*/ 67151 w 67151"/>
              <a:gd name="connsiteY1-94" fmla="*/ 0 h 2608422"/>
              <a:gd name="connsiteX2-95" fmla="*/ 35718 w 67151"/>
              <a:gd name="connsiteY2-96" fmla="*/ 2597944 h 2608422"/>
              <a:gd name="connsiteX3-97" fmla="*/ 11906 w 67151"/>
              <a:gd name="connsiteY3-98" fmla="*/ 2608422 h 2608422"/>
              <a:gd name="connsiteX4-99" fmla="*/ 0 w 67151"/>
              <a:gd name="connsiteY4-100" fmla="*/ 4764 h 2608422"/>
              <a:gd name="connsiteX0-101" fmla="*/ 0 w 67151"/>
              <a:gd name="connsiteY0-102" fmla="*/ 4764 h 2608422"/>
              <a:gd name="connsiteX1-103" fmla="*/ 67151 w 67151"/>
              <a:gd name="connsiteY1-104" fmla="*/ 0 h 2608422"/>
              <a:gd name="connsiteX2-105" fmla="*/ 35718 w 67151"/>
              <a:gd name="connsiteY2-106" fmla="*/ 2597944 h 2608422"/>
              <a:gd name="connsiteX3-107" fmla="*/ 11906 w 67151"/>
              <a:gd name="connsiteY3-108" fmla="*/ 2608422 h 2608422"/>
              <a:gd name="connsiteX4-109" fmla="*/ 0 w 67151"/>
              <a:gd name="connsiteY4-110" fmla="*/ 4764 h 2608422"/>
              <a:gd name="connsiteX0-111" fmla="*/ 0 w 67151"/>
              <a:gd name="connsiteY0-112" fmla="*/ 0 h 2613183"/>
              <a:gd name="connsiteX1-113" fmla="*/ 67151 w 67151"/>
              <a:gd name="connsiteY1-114" fmla="*/ 4761 h 2613183"/>
              <a:gd name="connsiteX2-115" fmla="*/ 35718 w 67151"/>
              <a:gd name="connsiteY2-116" fmla="*/ 2602705 h 2613183"/>
              <a:gd name="connsiteX3-117" fmla="*/ 11906 w 67151"/>
              <a:gd name="connsiteY3-118" fmla="*/ 2613183 h 2613183"/>
              <a:gd name="connsiteX4-119" fmla="*/ 0 w 67151"/>
              <a:gd name="connsiteY4-120" fmla="*/ 0 h 2613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151" h="2613183">
                <a:moveTo>
                  <a:pt x="0" y="0"/>
                </a:moveTo>
                <a:cubicBezTo>
                  <a:pt x="34290" y="793"/>
                  <a:pt x="44767" y="6349"/>
                  <a:pt x="67151" y="4761"/>
                </a:cubicBezTo>
                <a:lnTo>
                  <a:pt x="35718" y="2602705"/>
                </a:lnTo>
                <a:lnTo>
                  <a:pt x="11906" y="2613183"/>
                </a:lnTo>
                <a:cubicBezTo>
                  <a:pt x="9525" y="1746091"/>
                  <a:pt x="2381" y="867092"/>
                  <a:pt x="0" y="0"/>
                </a:cubicBezTo>
                <a:close/>
              </a:path>
            </a:pathLst>
          </a:custGeom>
          <a:gradFill flip="none" rotWithShape="1">
            <a:gsLst>
              <a:gs pos="0">
                <a:schemeClr val="accent2">
                  <a:alpha val="0"/>
                </a:schemeClr>
              </a:gs>
              <a:gs pos="50000">
                <a:schemeClr val="accent2">
                  <a:alpha val="55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70" name="任意多边形: 形状 169"/>
          <p:cNvSpPr/>
          <p:nvPr>
            <p:custDataLst>
              <p:tags r:id="rId18"/>
            </p:custDataLst>
          </p:nvPr>
        </p:nvSpPr>
        <p:spPr>
          <a:xfrm rot="7740000" flipH="1">
            <a:off x="5305425" y="3458369"/>
            <a:ext cx="57150" cy="3778250"/>
          </a:xfrm>
          <a:custGeom>
            <a:avLst/>
            <a:gdLst>
              <a:gd name="connsiteX0" fmla="*/ 0 w 160020"/>
              <a:gd name="connsiteY0" fmla="*/ 0 h 2667000"/>
              <a:gd name="connsiteX1" fmla="*/ 160020 w 160020"/>
              <a:gd name="connsiteY1" fmla="*/ 0 h 2667000"/>
              <a:gd name="connsiteX2" fmla="*/ 76200 w 160020"/>
              <a:gd name="connsiteY2" fmla="*/ 2667000 h 2667000"/>
              <a:gd name="connsiteX3" fmla="*/ 38100 w 160020"/>
              <a:gd name="connsiteY3" fmla="*/ 2644140 h 2667000"/>
              <a:gd name="connsiteX4" fmla="*/ 0 w 160020"/>
              <a:gd name="connsiteY4" fmla="*/ 0 h 2667000"/>
              <a:gd name="connsiteX0-1" fmla="*/ 0 w 160020"/>
              <a:gd name="connsiteY0-2" fmla="*/ 0 h 2644140"/>
              <a:gd name="connsiteX1-3" fmla="*/ 160020 w 160020"/>
              <a:gd name="connsiteY1-4" fmla="*/ 0 h 2644140"/>
              <a:gd name="connsiteX2-5" fmla="*/ 76200 w 160020"/>
              <a:gd name="connsiteY2-6" fmla="*/ 2581275 h 2644140"/>
              <a:gd name="connsiteX3-7" fmla="*/ 38100 w 160020"/>
              <a:gd name="connsiteY3-8" fmla="*/ 2644140 h 2644140"/>
              <a:gd name="connsiteX4-9" fmla="*/ 0 w 160020"/>
              <a:gd name="connsiteY4-10" fmla="*/ 0 h 2644140"/>
              <a:gd name="connsiteX0-11" fmla="*/ 0 w 160020"/>
              <a:gd name="connsiteY0-12" fmla="*/ 0 h 2586990"/>
              <a:gd name="connsiteX1-13" fmla="*/ 160020 w 160020"/>
              <a:gd name="connsiteY1-14" fmla="*/ 0 h 2586990"/>
              <a:gd name="connsiteX2-15" fmla="*/ 76200 w 160020"/>
              <a:gd name="connsiteY2-16" fmla="*/ 2581275 h 2586990"/>
              <a:gd name="connsiteX3-17" fmla="*/ 38100 w 160020"/>
              <a:gd name="connsiteY3-18" fmla="*/ 2586990 h 2586990"/>
              <a:gd name="connsiteX4-19" fmla="*/ 0 w 160020"/>
              <a:gd name="connsiteY4-20" fmla="*/ 0 h 2586990"/>
              <a:gd name="connsiteX0-21" fmla="*/ 0 w 107632"/>
              <a:gd name="connsiteY0-22" fmla="*/ 0 h 2586990"/>
              <a:gd name="connsiteX1-23" fmla="*/ 107632 w 107632"/>
              <a:gd name="connsiteY1-24" fmla="*/ 0 h 2586990"/>
              <a:gd name="connsiteX2-25" fmla="*/ 76200 w 107632"/>
              <a:gd name="connsiteY2-26" fmla="*/ 2581275 h 2586990"/>
              <a:gd name="connsiteX3-27" fmla="*/ 38100 w 107632"/>
              <a:gd name="connsiteY3-28" fmla="*/ 2586990 h 2586990"/>
              <a:gd name="connsiteX4-29" fmla="*/ 0 w 107632"/>
              <a:gd name="connsiteY4-30" fmla="*/ 0 h 2586990"/>
              <a:gd name="connsiteX0-31" fmla="*/ 0 w 79057"/>
              <a:gd name="connsiteY0-32" fmla="*/ 0 h 2586990"/>
              <a:gd name="connsiteX1-33" fmla="*/ 79057 w 79057"/>
              <a:gd name="connsiteY1-34" fmla="*/ 0 h 2586990"/>
              <a:gd name="connsiteX2-35" fmla="*/ 47625 w 79057"/>
              <a:gd name="connsiteY2-36" fmla="*/ 2581275 h 2586990"/>
              <a:gd name="connsiteX3-37" fmla="*/ 9525 w 79057"/>
              <a:gd name="connsiteY3-38" fmla="*/ 2586990 h 2586990"/>
              <a:gd name="connsiteX4-39" fmla="*/ 0 w 79057"/>
              <a:gd name="connsiteY4-40" fmla="*/ 0 h 2586990"/>
              <a:gd name="connsiteX0-41" fmla="*/ 0 w 79057"/>
              <a:gd name="connsiteY0-42" fmla="*/ 0 h 2586990"/>
              <a:gd name="connsiteX1-43" fmla="*/ 79057 w 79057"/>
              <a:gd name="connsiteY1-44" fmla="*/ 0 h 2586990"/>
              <a:gd name="connsiteX2-45" fmla="*/ 47625 w 79057"/>
              <a:gd name="connsiteY2-46" fmla="*/ 2586037 h 2586990"/>
              <a:gd name="connsiteX3-47" fmla="*/ 9525 w 79057"/>
              <a:gd name="connsiteY3-48" fmla="*/ 2586990 h 2586990"/>
              <a:gd name="connsiteX4-49" fmla="*/ 0 w 79057"/>
              <a:gd name="connsiteY4-50" fmla="*/ 0 h 2586990"/>
              <a:gd name="connsiteX0-51" fmla="*/ 0 w 79057"/>
              <a:gd name="connsiteY0-52" fmla="*/ 0 h 2593181"/>
              <a:gd name="connsiteX1-53" fmla="*/ 79057 w 79057"/>
              <a:gd name="connsiteY1-54" fmla="*/ 0 h 2593181"/>
              <a:gd name="connsiteX2-55" fmla="*/ 40481 w 79057"/>
              <a:gd name="connsiteY2-56" fmla="*/ 2593181 h 2593181"/>
              <a:gd name="connsiteX3-57" fmla="*/ 9525 w 79057"/>
              <a:gd name="connsiteY3-58" fmla="*/ 2586990 h 2593181"/>
              <a:gd name="connsiteX4-59" fmla="*/ 0 w 79057"/>
              <a:gd name="connsiteY4-60" fmla="*/ 0 h 2593181"/>
              <a:gd name="connsiteX0-61" fmla="*/ 0 w 79057"/>
              <a:gd name="connsiteY0-62" fmla="*/ 0 h 2603659"/>
              <a:gd name="connsiteX1-63" fmla="*/ 79057 w 79057"/>
              <a:gd name="connsiteY1-64" fmla="*/ 0 h 2603659"/>
              <a:gd name="connsiteX2-65" fmla="*/ 40481 w 79057"/>
              <a:gd name="connsiteY2-66" fmla="*/ 2593181 h 2603659"/>
              <a:gd name="connsiteX3-67" fmla="*/ 16669 w 79057"/>
              <a:gd name="connsiteY3-68" fmla="*/ 2603659 h 2603659"/>
              <a:gd name="connsiteX4-69" fmla="*/ 0 w 79057"/>
              <a:gd name="connsiteY4-70" fmla="*/ 0 h 2603659"/>
              <a:gd name="connsiteX0-71" fmla="*/ 0 w 71914"/>
              <a:gd name="connsiteY0-72" fmla="*/ 4763 h 2608422"/>
              <a:gd name="connsiteX1-73" fmla="*/ 71914 w 71914"/>
              <a:gd name="connsiteY1-74" fmla="*/ 0 h 2608422"/>
              <a:gd name="connsiteX2-75" fmla="*/ 40481 w 71914"/>
              <a:gd name="connsiteY2-76" fmla="*/ 2597944 h 2608422"/>
              <a:gd name="connsiteX3-77" fmla="*/ 16669 w 71914"/>
              <a:gd name="connsiteY3-78" fmla="*/ 2608422 h 2608422"/>
              <a:gd name="connsiteX4-79" fmla="*/ 0 w 71914"/>
              <a:gd name="connsiteY4-80" fmla="*/ 4763 h 2608422"/>
              <a:gd name="connsiteX0-81" fmla="*/ 0 w 62389"/>
              <a:gd name="connsiteY0-82" fmla="*/ 7145 h 2608422"/>
              <a:gd name="connsiteX1-83" fmla="*/ 62389 w 62389"/>
              <a:gd name="connsiteY1-84" fmla="*/ 0 h 2608422"/>
              <a:gd name="connsiteX2-85" fmla="*/ 30956 w 62389"/>
              <a:gd name="connsiteY2-86" fmla="*/ 2597944 h 2608422"/>
              <a:gd name="connsiteX3-87" fmla="*/ 7144 w 62389"/>
              <a:gd name="connsiteY3-88" fmla="*/ 2608422 h 2608422"/>
              <a:gd name="connsiteX4-89" fmla="*/ 0 w 62389"/>
              <a:gd name="connsiteY4-90" fmla="*/ 7145 h 2608422"/>
              <a:gd name="connsiteX0-91" fmla="*/ 0 w 67151"/>
              <a:gd name="connsiteY0-92" fmla="*/ 4764 h 2608422"/>
              <a:gd name="connsiteX1-93" fmla="*/ 67151 w 67151"/>
              <a:gd name="connsiteY1-94" fmla="*/ 0 h 2608422"/>
              <a:gd name="connsiteX2-95" fmla="*/ 35718 w 67151"/>
              <a:gd name="connsiteY2-96" fmla="*/ 2597944 h 2608422"/>
              <a:gd name="connsiteX3-97" fmla="*/ 11906 w 67151"/>
              <a:gd name="connsiteY3-98" fmla="*/ 2608422 h 2608422"/>
              <a:gd name="connsiteX4-99" fmla="*/ 0 w 67151"/>
              <a:gd name="connsiteY4-100" fmla="*/ 4764 h 2608422"/>
              <a:gd name="connsiteX0-101" fmla="*/ 0 w 67151"/>
              <a:gd name="connsiteY0-102" fmla="*/ 4764 h 2608422"/>
              <a:gd name="connsiteX1-103" fmla="*/ 67151 w 67151"/>
              <a:gd name="connsiteY1-104" fmla="*/ 0 h 2608422"/>
              <a:gd name="connsiteX2-105" fmla="*/ 35718 w 67151"/>
              <a:gd name="connsiteY2-106" fmla="*/ 2597944 h 2608422"/>
              <a:gd name="connsiteX3-107" fmla="*/ 11906 w 67151"/>
              <a:gd name="connsiteY3-108" fmla="*/ 2608422 h 2608422"/>
              <a:gd name="connsiteX4-109" fmla="*/ 0 w 67151"/>
              <a:gd name="connsiteY4-110" fmla="*/ 4764 h 2608422"/>
              <a:gd name="connsiteX0-111" fmla="*/ 0 w 67151"/>
              <a:gd name="connsiteY0-112" fmla="*/ 0 h 2613183"/>
              <a:gd name="connsiteX1-113" fmla="*/ 67151 w 67151"/>
              <a:gd name="connsiteY1-114" fmla="*/ 4761 h 2613183"/>
              <a:gd name="connsiteX2-115" fmla="*/ 35718 w 67151"/>
              <a:gd name="connsiteY2-116" fmla="*/ 2602705 h 2613183"/>
              <a:gd name="connsiteX3-117" fmla="*/ 11906 w 67151"/>
              <a:gd name="connsiteY3-118" fmla="*/ 2613183 h 2613183"/>
              <a:gd name="connsiteX4-119" fmla="*/ 0 w 67151"/>
              <a:gd name="connsiteY4-120" fmla="*/ 0 h 2613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151" h="2613183">
                <a:moveTo>
                  <a:pt x="0" y="0"/>
                </a:moveTo>
                <a:cubicBezTo>
                  <a:pt x="34290" y="793"/>
                  <a:pt x="44767" y="6349"/>
                  <a:pt x="67151" y="4761"/>
                </a:cubicBezTo>
                <a:lnTo>
                  <a:pt x="35718" y="2602705"/>
                </a:lnTo>
                <a:lnTo>
                  <a:pt x="11906" y="2613183"/>
                </a:lnTo>
                <a:cubicBezTo>
                  <a:pt x="9525" y="1746091"/>
                  <a:pt x="2381" y="867092"/>
                  <a:pt x="0" y="0"/>
                </a:cubicBezTo>
                <a:close/>
              </a:path>
            </a:pathLst>
          </a:custGeom>
          <a:gradFill flip="none" rotWithShape="1">
            <a:gsLst>
              <a:gs pos="0">
                <a:schemeClr val="accent2">
                  <a:alpha val="0"/>
                </a:schemeClr>
              </a:gs>
              <a:gs pos="50000">
                <a:schemeClr val="accent2">
                  <a:alpha val="55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71" name="任意多边形: 形状 170"/>
          <p:cNvSpPr/>
          <p:nvPr>
            <p:custDataLst>
              <p:tags r:id="rId19"/>
            </p:custDataLst>
          </p:nvPr>
        </p:nvSpPr>
        <p:spPr>
          <a:xfrm rot="7920000" flipH="1">
            <a:off x="5218642" y="3580606"/>
            <a:ext cx="57150" cy="3778250"/>
          </a:xfrm>
          <a:custGeom>
            <a:avLst/>
            <a:gdLst>
              <a:gd name="connsiteX0" fmla="*/ 0 w 160020"/>
              <a:gd name="connsiteY0" fmla="*/ 0 h 2667000"/>
              <a:gd name="connsiteX1" fmla="*/ 160020 w 160020"/>
              <a:gd name="connsiteY1" fmla="*/ 0 h 2667000"/>
              <a:gd name="connsiteX2" fmla="*/ 76200 w 160020"/>
              <a:gd name="connsiteY2" fmla="*/ 2667000 h 2667000"/>
              <a:gd name="connsiteX3" fmla="*/ 38100 w 160020"/>
              <a:gd name="connsiteY3" fmla="*/ 2644140 h 2667000"/>
              <a:gd name="connsiteX4" fmla="*/ 0 w 160020"/>
              <a:gd name="connsiteY4" fmla="*/ 0 h 2667000"/>
              <a:gd name="connsiteX0-1" fmla="*/ 0 w 160020"/>
              <a:gd name="connsiteY0-2" fmla="*/ 0 h 2644140"/>
              <a:gd name="connsiteX1-3" fmla="*/ 160020 w 160020"/>
              <a:gd name="connsiteY1-4" fmla="*/ 0 h 2644140"/>
              <a:gd name="connsiteX2-5" fmla="*/ 76200 w 160020"/>
              <a:gd name="connsiteY2-6" fmla="*/ 2581275 h 2644140"/>
              <a:gd name="connsiteX3-7" fmla="*/ 38100 w 160020"/>
              <a:gd name="connsiteY3-8" fmla="*/ 2644140 h 2644140"/>
              <a:gd name="connsiteX4-9" fmla="*/ 0 w 160020"/>
              <a:gd name="connsiteY4-10" fmla="*/ 0 h 2644140"/>
              <a:gd name="connsiteX0-11" fmla="*/ 0 w 160020"/>
              <a:gd name="connsiteY0-12" fmla="*/ 0 h 2586990"/>
              <a:gd name="connsiteX1-13" fmla="*/ 160020 w 160020"/>
              <a:gd name="connsiteY1-14" fmla="*/ 0 h 2586990"/>
              <a:gd name="connsiteX2-15" fmla="*/ 76200 w 160020"/>
              <a:gd name="connsiteY2-16" fmla="*/ 2581275 h 2586990"/>
              <a:gd name="connsiteX3-17" fmla="*/ 38100 w 160020"/>
              <a:gd name="connsiteY3-18" fmla="*/ 2586990 h 2586990"/>
              <a:gd name="connsiteX4-19" fmla="*/ 0 w 160020"/>
              <a:gd name="connsiteY4-20" fmla="*/ 0 h 2586990"/>
              <a:gd name="connsiteX0-21" fmla="*/ 0 w 107632"/>
              <a:gd name="connsiteY0-22" fmla="*/ 0 h 2586990"/>
              <a:gd name="connsiteX1-23" fmla="*/ 107632 w 107632"/>
              <a:gd name="connsiteY1-24" fmla="*/ 0 h 2586990"/>
              <a:gd name="connsiteX2-25" fmla="*/ 76200 w 107632"/>
              <a:gd name="connsiteY2-26" fmla="*/ 2581275 h 2586990"/>
              <a:gd name="connsiteX3-27" fmla="*/ 38100 w 107632"/>
              <a:gd name="connsiteY3-28" fmla="*/ 2586990 h 2586990"/>
              <a:gd name="connsiteX4-29" fmla="*/ 0 w 107632"/>
              <a:gd name="connsiteY4-30" fmla="*/ 0 h 2586990"/>
              <a:gd name="connsiteX0-31" fmla="*/ 0 w 79057"/>
              <a:gd name="connsiteY0-32" fmla="*/ 0 h 2586990"/>
              <a:gd name="connsiteX1-33" fmla="*/ 79057 w 79057"/>
              <a:gd name="connsiteY1-34" fmla="*/ 0 h 2586990"/>
              <a:gd name="connsiteX2-35" fmla="*/ 47625 w 79057"/>
              <a:gd name="connsiteY2-36" fmla="*/ 2581275 h 2586990"/>
              <a:gd name="connsiteX3-37" fmla="*/ 9525 w 79057"/>
              <a:gd name="connsiteY3-38" fmla="*/ 2586990 h 2586990"/>
              <a:gd name="connsiteX4-39" fmla="*/ 0 w 79057"/>
              <a:gd name="connsiteY4-40" fmla="*/ 0 h 2586990"/>
              <a:gd name="connsiteX0-41" fmla="*/ 0 w 79057"/>
              <a:gd name="connsiteY0-42" fmla="*/ 0 h 2586990"/>
              <a:gd name="connsiteX1-43" fmla="*/ 79057 w 79057"/>
              <a:gd name="connsiteY1-44" fmla="*/ 0 h 2586990"/>
              <a:gd name="connsiteX2-45" fmla="*/ 47625 w 79057"/>
              <a:gd name="connsiteY2-46" fmla="*/ 2586037 h 2586990"/>
              <a:gd name="connsiteX3-47" fmla="*/ 9525 w 79057"/>
              <a:gd name="connsiteY3-48" fmla="*/ 2586990 h 2586990"/>
              <a:gd name="connsiteX4-49" fmla="*/ 0 w 79057"/>
              <a:gd name="connsiteY4-50" fmla="*/ 0 h 2586990"/>
              <a:gd name="connsiteX0-51" fmla="*/ 0 w 79057"/>
              <a:gd name="connsiteY0-52" fmla="*/ 0 h 2593181"/>
              <a:gd name="connsiteX1-53" fmla="*/ 79057 w 79057"/>
              <a:gd name="connsiteY1-54" fmla="*/ 0 h 2593181"/>
              <a:gd name="connsiteX2-55" fmla="*/ 40481 w 79057"/>
              <a:gd name="connsiteY2-56" fmla="*/ 2593181 h 2593181"/>
              <a:gd name="connsiteX3-57" fmla="*/ 9525 w 79057"/>
              <a:gd name="connsiteY3-58" fmla="*/ 2586990 h 2593181"/>
              <a:gd name="connsiteX4-59" fmla="*/ 0 w 79057"/>
              <a:gd name="connsiteY4-60" fmla="*/ 0 h 2593181"/>
              <a:gd name="connsiteX0-61" fmla="*/ 0 w 79057"/>
              <a:gd name="connsiteY0-62" fmla="*/ 0 h 2603659"/>
              <a:gd name="connsiteX1-63" fmla="*/ 79057 w 79057"/>
              <a:gd name="connsiteY1-64" fmla="*/ 0 h 2603659"/>
              <a:gd name="connsiteX2-65" fmla="*/ 40481 w 79057"/>
              <a:gd name="connsiteY2-66" fmla="*/ 2593181 h 2603659"/>
              <a:gd name="connsiteX3-67" fmla="*/ 16669 w 79057"/>
              <a:gd name="connsiteY3-68" fmla="*/ 2603659 h 2603659"/>
              <a:gd name="connsiteX4-69" fmla="*/ 0 w 79057"/>
              <a:gd name="connsiteY4-70" fmla="*/ 0 h 2603659"/>
              <a:gd name="connsiteX0-71" fmla="*/ 0 w 71914"/>
              <a:gd name="connsiteY0-72" fmla="*/ 4763 h 2608422"/>
              <a:gd name="connsiteX1-73" fmla="*/ 71914 w 71914"/>
              <a:gd name="connsiteY1-74" fmla="*/ 0 h 2608422"/>
              <a:gd name="connsiteX2-75" fmla="*/ 40481 w 71914"/>
              <a:gd name="connsiteY2-76" fmla="*/ 2597944 h 2608422"/>
              <a:gd name="connsiteX3-77" fmla="*/ 16669 w 71914"/>
              <a:gd name="connsiteY3-78" fmla="*/ 2608422 h 2608422"/>
              <a:gd name="connsiteX4-79" fmla="*/ 0 w 71914"/>
              <a:gd name="connsiteY4-80" fmla="*/ 4763 h 2608422"/>
              <a:gd name="connsiteX0-81" fmla="*/ 0 w 62389"/>
              <a:gd name="connsiteY0-82" fmla="*/ 7145 h 2608422"/>
              <a:gd name="connsiteX1-83" fmla="*/ 62389 w 62389"/>
              <a:gd name="connsiteY1-84" fmla="*/ 0 h 2608422"/>
              <a:gd name="connsiteX2-85" fmla="*/ 30956 w 62389"/>
              <a:gd name="connsiteY2-86" fmla="*/ 2597944 h 2608422"/>
              <a:gd name="connsiteX3-87" fmla="*/ 7144 w 62389"/>
              <a:gd name="connsiteY3-88" fmla="*/ 2608422 h 2608422"/>
              <a:gd name="connsiteX4-89" fmla="*/ 0 w 62389"/>
              <a:gd name="connsiteY4-90" fmla="*/ 7145 h 2608422"/>
              <a:gd name="connsiteX0-91" fmla="*/ 0 w 67151"/>
              <a:gd name="connsiteY0-92" fmla="*/ 4764 h 2608422"/>
              <a:gd name="connsiteX1-93" fmla="*/ 67151 w 67151"/>
              <a:gd name="connsiteY1-94" fmla="*/ 0 h 2608422"/>
              <a:gd name="connsiteX2-95" fmla="*/ 35718 w 67151"/>
              <a:gd name="connsiteY2-96" fmla="*/ 2597944 h 2608422"/>
              <a:gd name="connsiteX3-97" fmla="*/ 11906 w 67151"/>
              <a:gd name="connsiteY3-98" fmla="*/ 2608422 h 2608422"/>
              <a:gd name="connsiteX4-99" fmla="*/ 0 w 67151"/>
              <a:gd name="connsiteY4-100" fmla="*/ 4764 h 2608422"/>
              <a:gd name="connsiteX0-101" fmla="*/ 0 w 67151"/>
              <a:gd name="connsiteY0-102" fmla="*/ 4764 h 2608422"/>
              <a:gd name="connsiteX1-103" fmla="*/ 67151 w 67151"/>
              <a:gd name="connsiteY1-104" fmla="*/ 0 h 2608422"/>
              <a:gd name="connsiteX2-105" fmla="*/ 35718 w 67151"/>
              <a:gd name="connsiteY2-106" fmla="*/ 2597944 h 2608422"/>
              <a:gd name="connsiteX3-107" fmla="*/ 11906 w 67151"/>
              <a:gd name="connsiteY3-108" fmla="*/ 2608422 h 2608422"/>
              <a:gd name="connsiteX4-109" fmla="*/ 0 w 67151"/>
              <a:gd name="connsiteY4-110" fmla="*/ 4764 h 2608422"/>
              <a:gd name="connsiteX0-111" fmla="*/ 0 w 67151"/>
              <a:gd name="connsiteY0-112" fmla="*/ 0 h 2613183"/>
              <a:gd name="connsiteX1-113" fmla="*/ 67151 w 67151"/>
              <a:gd name="connsiteY1-114" fmla="*/ 4761 h 2613183"/>
              <a:gd name="connsiteX2-115" fmla="*/ 35718 w 67151"/>
              <a:gd name="connsiteY2-116" fmla="*/ 2602705 h 2613183"/>
              <a:gd name="connsiteX3-117" fmla="*/ 11906 w 67151"/>
              <a:gd name="connsiteY3-118" fmla="*/ 2613183 h 2613183"/>
              <a:gd name="connsiteX4-119" fmla="*/ 0 w 67151"/>
              <a:gd name="connsiteY4-120" fmla="*/ 0 h 2613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151" h="2613183">
                <a:moveTo>
                  <a:pt x="0" y="0"/>
                </a:moveTo>
                <a:cubicBezTo>
                  <a:pt x="34290" y="793"/>
                  <a:pt x="44767" y="6349"/>
                  <a:pt x="67151" y="4761"/>
                </a:cubicBezTo>
                <a:lnTo>
                  <a:pt x="35718" y="2602705"/>
                </a:lnTo>
                <a:lnTo>
                  <a:pt x="11906" y="2613183"/>
                </a:lnTo>
                <a:cubicBezTo>
                  <a:pt x="9525" y="1746091"/>
                  <a:pt x="2381" y="867092"/>
                  <a:pt x="0" y="0"/>
                </a:cubicBezTo>
                <a:close/>
              </a:path>
            </a:pathLst>
          </a:custGeom>
          <a:gradFill flip="none" rotWithShape="1">
            <a:gsLst>
              <a:gs pos="0">
                <a:schemeClr val="accent2">
                  <a:alpha val="0"/>
                </a:schemeClr>
              </a:gs>
              <a:gs pos="50000">
                <a:schemeClr val="accent2">
                  <a:alpha val="55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81" name="任意多边形: 形状 180"/>
          <p:cNvSpPr/>
          <p:nvPr>
            <p:custDataLst>
              <p:tags r:id="rId20"/>
            </p:custDataLst>
          </p:nvPr>
        </p:nvSpPr>
        <p:spPr>
          <a:xfrm>
            <a:off x="7082367" y="5721350"/>
            <a:ext cx="133350" cy="1136650"/>
          </a:xfrm>
          <a:custGeom>
            <a:avLst/>
            <a:gdLst>
              <a:gd name="connsiteX0" fmla="*/ 0 w 146558"/>
              <a:gd name="connsiteY0" fmla="*/ 0 h 2085180"/>
              <a:gd name="connsiteX1" fmla="*/ 146558 w 146558"/>
              <a:gd name="connsiteY1" fmla="*/ 0 h 2085180"/>
              <a:gd name="connsiteX2" fmla="*/ 146558 w 146558"/>
              <a:gd name="connsiteY2" fmla="*/ 2085180 h 2085180"/>
              <a:gd name="connsiteX3" fmla="*/ 0 w 146558"/>
              <a:gd name="connsiteY3" fmla="*/ 2085180 h 2085180"/>
            </a:gdLst>
            <a:ahLst/>
            <a:cxnLst>
              <a:cxn ang="0">
                <a:pos x="connsiteX0" y="connsiteY0"/>
              </a:cxn>
              <a:cxn ang="0">
                <a:pos x="connsiteX1" y="connsiteY1"/>
              </a:cxn>
              <a:cxn ang="0">
                <a:pos x="connsiteX2" y="connsiteY2"/>
              </a:cxn>
              <a:cxn ang="0">
                <a:pos x="connsiteX3" y="connsiteY3"/>
              </a:cxn>
            </a:cxnLst>
            <a:rect l="l" t="t" r="r" b="b"/>
            <a:pathLst>
              <a:path w="146558" h="2085180">
                <a:moveTo>
                  <a:pt x="0" y="0"/>
                </a:moveTo>
                <a:lnTo>
                  <a:pt x="146558" y="0"/>
                </a:lnTo>
                <a:lnTo>
                  <a:pt x="146558" y="2085180"/>
                </a:lnTo>
                <a:lnTo>
                  <a:pt x="0" y="2085180"/>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2" name="任意多边形: 形状 181"/>
          <p:cNvSpPr/>
          <p:nvPr>
            <p:custDataLst>
              <p:tags r:id="rId21"/>
            </p:custDataLst>
          </p:nvPr>
        </p:nvSpPr>
        <p:spPr>
          <a:xfrm>
            <a:off x="9374717" y="6415088"/>
            <a:ext cx="389467" cy="442913"/>
          </a:xfrm>
          <a:custGeom>
            <a:avLst/>
            <a:gdLst>
              <a:gd name="connsiteX0" fmla="*/ 0 w 428206"/>
              <a:gd name="connsiteY0" fmla="*/ 0 h 950805"/>
              <a:gd name="connsiteX1" fmla="*/ 428207 w 428206"/>
              <a:gd name="connsiteY1" fmla="*/ 0 h 950805"/>
              <a:gd name="connsiteX2" fmla="*/ 428207 w 428206"/>
              <a:gd name="connsiteY2" fmla="*/ 950805 h 950805"/>
              <a:gd name="connsiteX3" fmla="*/ 0 w 428206"/>
              <a:gd name="connsiteY3" fmla="*/ 950805 h 950805"/>
            </a:gdLst>
            <a:ahLst/>
            <a:cxnLst>
              <a:cxn ang="0">
                <a:pos x="connsiteX0" y="connsiteY0"/>
              </a:cxn>
              <a:cxn ang="0">
                <a:pos x="connsiteX1" y="connsiteY1"/>
              </a:cxn>
              <a:cxn ang="0">
                <a:pos x="connsiteX2" y="connsiteY2"/>
              </a:cxn>
              <a:cxn ang="0">
                <a:pos x="connsiteX3" y="connsiteY3"/>
              </a:cxn>
            </a:cxnLst>
            <a:rect l="l" t="t" r="r" b="b"/>
            <a:pathLst>
              <a:path w="428206" h="950805">
                <a:moveTo>
                  <a:pt x="0" y="0"/>
                </a:moveTo>
                <a:lnTo>
                  <a:pt x="428207" y="0"/>
                </a:lnTo>
                <a:lnTo>
                  <a:pt x="428207" y="950805"/>
                </a:lnTo>
                <a:lnTo>
                  <a:pt x="0" y="950805"/>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3" name="任意多边形: 形状 182"/>
          <p:cNvSpPr/>
          <p:nvPr>
            <p:custDataLst>
              <p:tags r:id="rId22"/>
            </p:custDataLst>
          </p:nvPr>
        </p:nvSpPr>
        <p:spPr>
          <a:xfrm>
            <a:off x="8964083" y="6089650"/>
            <a:ext cx="127000" cy="768350"/>
          </a:xfrm>
          <a:custGeom>
            <a:avLst/>
            <a:gdLst>
              <a:gd name="connsiteX0" fmla="*/ 0 w 146558"/>
              <a:gd name="connsiteY0" fmla="*/ 0 h 1645803"/>
              <a:gd name="connsiteX1" fmla="*/ 146558 w 146558"/>
              <a:gd name="connsiteY1" fmla="*/ 0 h 1645803"/>
              <a:gd name="connsiteX2" fmla="*/ 146558 w 146558"/>
              <a:gd name="connsiteY2" fmla="*/ 1645803 h 1645803"/>
              <a:gd name="connsiteX3" fmla="*/ 0 w 146558"/>
              <a:gd name="connsiteY3" fmla="*/ 1645803 h 1645803"/>
            </a:gdLst>
            <a:ahLst/>
            <a:cxnLst>
              <a:cxn ang="0">
                <a:pos x="connsiteX0" y="connsiteY0"/>
              </a:cxn>
              <a:cxn ang="0">
                <a:pos x="connsiteX1" y="connsiteY1"/>
              </a:cxn>
              <a:cxn ang="0">
                <a:pos x="connsiteX2" y="connsiteY2"/>
              </a:cxn>
              <a:cxn ang="0">
                <a:pos x="connsiteX3" y="connsiteY3"/>
              </a:cxn>
            </a:cxnLst>
            <a:rect l="l" t="t" r="r" b="b"/>
            <a:pathLst>
              <a:path w="146558" h="1645803">
                <a:moveTo>
                  <a:pt x="0" y="0"/>
                </a:moveTo>
                <a:lnTo>
                  <a:pt x="146558" y="0"/>
                </a:lnTo>
                <a:lnTo>
                  <a:pt x="146558" y="1645803"/>
                </a:lnTo>
                <a:lnTo>
                  <a:pt x="0" y="164580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4" name="任意多边形: 形状 223"/>
          <p:cNvSpPr/>
          <p:nvPr>
            <p:custDataLst>
              <p:tags r:id="rId23"/>
            </p:custDataLst>
          </p:nvPr>
        </p:nvSpPr>
        <p:spPr>
          <a:xfrm>
            <a:off x="6684433" y="6386513"/>
            <a:ext cx="501650"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5" name="任意多边形: 形状 224"/>
          <p:cNvSpPr/>
          <p:nvPr>
            <p:custDataLst>
              <p:tags r:id="rId24"/>
            </p:custDataLst>
          </p:nvPr>
        </p:nvSpPr>
        <p:spPr>
          <a:xfrm>
            <a:off x="6684433" y="6410325"/>
            <a:ext cx="501650"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6" name="任意多边形: 形状 225"/>
          <p:cNvSpPr/>
          <p:nvPr>
            <p:custDataLst>
              <p:tags r:id="rId25"/>
            </p:custDataLst>
          </p:nvPr>
        </p:nvSpPr>
        <p:spPr>
          <a:xfrm>
            <a:off x="6684433" y="6434138"/>
            <a:ext cx="501650"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7" name="任意多边形: 形状 226"/>
          <p:cNvSpPr/>
          <p:nvPr>
            <p:custDataLst>
              <p:tags r:id="rId26"/>
            </p:custDataLst>
          </p:nvPr>
        </p:nvSpPr>
        <p:spPr>
          <a:xfrm>
            <a:off x="6684433" y="6457950"/>
            <a:ext cx="501650"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8" name="任意多边形: 形状 227"/>
          <p:cNvSpPr/>
          <p:nvPr>
            <p:custDataLst>
              <p:tags r:id="rId27"/>
            </p:custDataLst>
          </p:nvPr>
        </p:nvSpPr>
        <p:spPr>
          <a:xfrm>
            <a:off x="6684433" y="6481763"/>
            <a:ext cx="501650"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9" name="任意多边形: 形状 228"/>
          <p:cNvSpPr/>
          <p:nvPr>
            <p:custDataLst>
              <p:tags r:id="rId28"/>
            </p:custDataLst>
          </p:nvPr>
        </p:nvSpPr>
        <p:spPr>
          <a:xfrm>
            <a:off x="6684433" y="6505575"/>
            <a:ext cx="501650"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0" name="任意多边形: 形状 229"/>
          <p:cNvSpPr/>
          <p:nvPr>
            <p:custDataLst>
              <p:tags r:id="rId29"/>
            </p:custDataLst>
          </p:nvPr>
        </p:nvSpPr>
        <p:spPr>
          <a:xfrm>
            <a:off x="6684433" y="6529388"/>
            <a:ext cx="501650"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1" name="任意多边形: 形状 230"/>
          <p:cNvSpPr/>
          <p:nvPr>
            <p:custDataLst>
              <p:tags r:id="rId30"/>
            </p:custDataLst>
          </p:nvPr>
        </p:nvSpPr>
        <p:spPr>
          <a:xfrm>
            <a:off x="6684433" y="6553200"/>
            <a:ext cx="501650" cy="12700"/>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2" name="任意多边形: 形状 231"/>
          <p:cNvSpPr/>
          <p:nvPr>
            <p:custDataLst>
              <p:tags r:id="rId31"/>
            </p:custDataLst>
          </p:nvPr>
        </p:nvSpPr>
        <p:spPr>
          <a:xfrm>
            <a:off x="6684433" y="6577013"/>
            <a:ext cx="501650"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3" name="任意多边形: 形状 232"/>
          <p:cNvSpPr/>
          <p:nvPr>
            <p:custDataLst>
              <p:tags r:id="rId32"/>
            </p:custDataLst>
          </p:nvPr>
        </p:nvSpPr>
        <p:spPr>
          <a:xfrm>
            <a:off x="6684433" y="6600825"/>
            <a:ext cx="501650" cy="12700"/>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4" name="任意多边形: 形状 233"/>
          <p:cNvSpPr/>
          <p:nvPr>
            <p:custDataLst>
              <p:tags r:id="rId33"/>
            </p:custDataLst>
          </p:nvPr>
        </p:nvSpPr>
        <p:spPr>
          <a:xfrm>
            <a:off x="6684433" y="6626225"/>
            <a:ext cx="501650"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5" name="任意多边形: 形状 234"/>
          <p:cNvSpPr/>
          <p:nvPr>
            <p:custDataLst>
              <p:tags r:id="rId34"/>
            </p:custDataLst>
          </p:nvPr>
        </p:nvSpPr>
        <p:spPr>
          <a:xfrm>
            <a:off x="6684433" y="6648450"/>
            <a:ext cx="501650" cy="12700"/>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6" name="任意多边形: 形状 235"/>
          <p:cNvSpPr/>
          <p:nvPr>
            <p:custDataLst>
              <p:tags r:id="rId35"/>
            </p:custDataLst>
          </p:nvPr>
        </p:nvSpPr>
        <p:spPr>
          <a:xfrm>
            <a:off x="6684433" y="6673850"/>
            <a:ext cx="501650"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7" name="任意多边形: 形状 236"/>
          <p:cNvSpPr/>
          <p:nvPr>
            <p:custDataLst>
              <p:tags r:id="rId36"/>
            </p:custDataLst>
          </p:nvPr>
        </p:nvSpPr>
        <p:spPr>
          <a:xfrm>
            <a:off x="6684433" y="6697663"/>
            <a:ext cx="501650"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8" name="任意多边形: 形状 237"/>
          <p:cNvSpPr/>
          <p:nvPr>
            <p:custDataLst>
              <p:tags r:id="rId37"/>
            </p:custDataLst>
          </p:nvPr>
        </p:nvSpPr>
        <p:spPr>
          <a:xfrm>
            <a:off x="6684433" y="6721475"/>
            <a:ext cx="501650"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9" name="任意多边形: 形状 238"/>
          <p:cNvSpPr/>
          <p:nvPr>
            <p:custDataLst>
              <p:tags r:id="rId38"/>
            </p:custDataLst>
          </p:nvPr>
        </p:nvSpPr>
        <p:spPr>
          <a:xfrm>
            <a:off x="6684433" y="6745288"/>
            <a:ext cx="501650"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40" name="任意多边形: 形状 239"/>
          <p:cNvSpPr/>
          <p:nvPr>
            <p:custDataLst>
              <p:tags r:id="rId39"/>
            </p:custDataLst>
          </p:nvPr>
        </p:nvSpPr>
        <p:spPr>
          <a:xfrm>
            <a:off x="6684433" y="6769100"/>
            <a:ext cx="501650"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41" name="任意多边形: 形状 240"/>
          <p:cNvSpPr/>
          <p:nvPr>
            <p:custDataLst>
              <p:tags r:id="rId40"/>
            </p:custDataLst>
          </p:nvPr>
        </p:nvSpPr>
        <p:spPr>
          <a:xfrm>
            <a:off x="6684433" y="6792913"/>
            <a:ext cx="501650"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5" name="任意多边形: 形状 184"/>
          <p:cNvSpPr/>
          <p:nvPr>
            <p:custDataLst>
              <p:tags r:id="rId41"/>
            </p:custDataLst>
          </p:nvPr>
        </p:nvSpPr>
        <p:spPr>
          <a:xfrm>
            <a:off x="6669617" y="5727700"/>
            <a:ext cx="414867" cy="1130300"/>
          </a:xfrm>
          <a:custGeom>
            <a:avLst/>
            <a:gdLst>
              <a:gd name="connsiteX0" fmla="*/ 0 w 579531"/>
              <a:gd name="connsiteY0" fmla="*/ 0 h 2085180"/>
              <a:gd name="connsiteX1" fmla="*/ 579531 w 579531"/>
              <a:gd name="connsiteY1" fmla="*/ 0 h 2085180"/>
              <a:gd name="connsiteX2" fmla="*/ 579531 w 579531"/>
              <a:gd name="connsiteY2" fmla="*/ 2085180 h 2085180"/>
              <a:gd name="connsiteX3" fmla="*/ 0 w 579531"/>
              <a:gd name="connsiteY3" fmla="*/ 2085180 h 2085180"/>
            </a:gdLst>
            <a:ahLst/>
            <a:cxnLst>
              <a:cxn ang="0">
                <a:pos x="connsiteX0" y="connsiteY0"/>
              </a:cxn>
              <a:cxn ang="0">
                <a:pos x="connsiteX1" y="connsiteY1"/>
              </a:cxn>
              <a:cxn ang="0">
                <a:pos x="connsiteX2" y="connsiteY2"/>
              </a:cxn>
              <a:cxn ang="0">
                <a:pos x="connsiteX3" y="connsiteY3"/>
              </a:cxn>
            </a:cxnLst>
            <a:rect l="l" t="t" r="r" b="b"/>
            <a:pathLst>
              <a:path w="579531" h="2085180">
                <a:moveTo>
                  <a:pt x="0" y="0"/>
                </a:moveTo>
                <a:lnTo>
                  <a:pt x="579531" y="0"/>
                </a:lnTo>
                <a:lnTo>
                  <a:pt x="579531" y="2085180"/>
                </a:lnTo>
                <a:lnTo>
                  <a:pt x="0" y="2085180"/>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6" name="任意多边形: 形状 185"/>
          <p:cNvSpPr/>
          <p:nvPr>
            <p:custDataLst>
              <p:tags r:id="rId42"/>
            </p:custDataLst>
          </p:nvPr>
        </p:nvSpPr>
        <p:spPr>
          <a:xfrm>
            <a:off x="10610850" y="5880100"/>
            <a:ext cx="448733" cy="977900"/>
          </a:xfrm>
          <a:custGeom>
            <a:avLst/>
            <a:gdLst>
              <a:gd name="connsiteX0" fmla="*/ 42821 w 353735"/>
              <a:gd name="connsiteY0" fmla="*/ 331395 h 1143125"/>
              <a:gd name="connsiteX1" fmla="*/ 42821 w 353735"/>
              <a:gd name="connsiteY1" fmla="*/ 0 h 1143125"/>
              <a:gd name="connsiteX2" fmla="*/ 310915 w 353735"/>
              <a:gd name="connsiteY2" fmla="*/ 0 h 1143125"/>
              <a:gd name="connsiteX3" fmla="*/ 310915 w 353735"/>
              <a:gd name="connsiteY3" fmla="*/ 331395 h 1143125"/>
              <a:gd name="connsiteX4" fmla="*/ 353736 w 353735"/>
              <a:gd name="connsiteY4" fmla="*/ 331395 h 1143125"/>
              <a:gd name="connsiteX5" fmla="*/ 353736 w 353735"/>
              <a:gd name="connsiteY5" fmla="*/ 1143126 h 1143125"/>
              <a:gd name="connsiteX6" fmla="*/ 0 w 353735"/>
              <a:gd name="connsiteY6" fmla="*/ 1143126 h 1143125"/>
              <a:gd name="connsiteX7" fmla="*/ 0 w 353735"/>
              <a:gd name="connsiteY7" fmla="*/ 331395 h 1143125"/>
              <a:gd name="connsiteX8" fmla="*/ 42821 w 353735"/>
              <a:gd name="connsiteY8" fmla="*/ 331395 h 1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1143125">
                <a:moveTo>
                  <a:pt x="42821" y="331395"/>
                </a:moveTo>
                <a:lnTo>
                  <a:pt x="42821" y="0"/>
                </a:lnTo>
                <a:lnTo>
                  <a:pt x="310915" y="0"/>
                </a:lnTo>
                <a:lnTo>
                  <a:pt x="310915" y="331395"/>
                </a:lnTo>
                <a:lnTo>
                  <a:pt x="353736" y="331395"/>
                </a:lnTo>
                <a:lnTo>
                  <a:pt x="353736" y="1143126"/>
                </a:lnTo>
                <a:lnTo>
                  <a:pt x="0" y="1143126"/>
                </a:lnTo>
                <a:lnTo>
                  <a:pt x="0" y="331395"/>
                </a:lnTo>
                <a:lnTo>
                  <a:pt x="42821" y="331395"/>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7" name="任意多边形: 形状 186"/>
          <p:cNvSpPr/>
          <p:nvPr>
            <p:custDataLst>
              <p:tags r:id="rId43"/>
            </p:custDataLst>
          </p:nvPr>
        </p:nvSpPr>
        <p:spPr>
          <a:xfrm rot="10800000">
            <a:off x="8437033" y="5097463"/>
            <a:ext cx="389467" cy="1760538"/>
          </a:xfrm>
          <a:custGeom>
            <a:avLst/>
            <a:gdLst>
              <a:gd name="connsiteX0" fmla="*/ -27 w 428206"/>
              <a:gd name="connsiteY0" fmla="*/ -306 h 2468704"/>
              <a:gd name="connsiteX1" fmla="*/ 428180 w 428206"/>
              <a:gd name="connsiteY1" fmla="*/ -306 h 2468704"/>
              <a:gd name="connsiteX2" fmla="*/ 428180 w 428206"/>
              <a:gd name="connsiteY2" fmla="*/ 2468399 h 2468704"/>
              <a:gd name="connsiteX3" fmla="*/ -27 w 428206"/>
              <a:gd name="connsiteY3" fmla="*/ 2468399 h 2468704"/>
            </a:gdLst>
            <a:ahLst/>
            <a:cxnLst>
              <a:cxn ang="0">
                <a:pos x="connsiteX0" y="connsiteY0"/>
              </a:cxn>
              <a:cxn ang="0">
                <a:pos x="connsiteX1" y="connsiteY1"/>
              </a:cxn>
              <a:cxn ang="0">
                <a:pos x="connsiteX2" y="connsiteY2"/>
              </a:cxn>
              <a:cxn ang="0">
                <a:pos x="connsiteX3" y="connsiteY3"/>
              </a:cxn>
            </a:cxnLst>
            <a:rect l="l" t="t" r="r" b="b"/>
            <a:pathLst>
              <a:path w="428206" h="2468704">
                <a:moveTo>
                  <a:pt x="-27" y="-306"/>
                </a:moveTo>
                <a:lnTo>
                  <a:pt x="428180" y="-306"/>
                </a:lnTo>
                <a:lnTo>
                  <a:pt x="428180" y="2468399"/>
                </a:lnTo>
                <a:lnTo>
                  <a:pt x="-27" y="2468399"/>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8" name="任意多边形: 形状 187"/>
          <p:cNvSpPr/>
          <p:nvPr>
            <p:custDataLst>
              <p:tags r:id="rId44"/>
            </p:custDataLst>
          </p:nvPr>
        </p:nvSpPr>
        <p:spPr>
          <a:xfrm>
            <a:off x="9167283" y="4481513"/>
            <a:ext cx="340783" cy="2376488"/>
          </a:xfrm>
          <a:custGeom>
            <a:avLst/>
            <a:gdLst>
              <a:gd name="connsiteX0" fmla="*/ 0 w 376077"/>
              <a:gd name="connsiteY0" fmla="*/ 5093798 h 5093797"/>
              <a:gd name="connsiteX1" fmla="*/ 376077 w 376077"/>
              <a:gd name="connsiteY1" fmla="*/ 5093798 h 5093797"/>
              <a:gd name="connsiteX2" fmla="*/ 376077 w 376077"/>
              <a:gd name="connsiteY2" fmla="*/ 527216 h 5093797"/>
              <a:gd name="connsiteX3" fmla="*/ 0 w 376077"/>
              <a:gd name="connsiteY3" fmla="*/ 0 h 5093797"/>
              <a:gd name="connsiteX4" fmla="*/ 0 w 376077"/>
              <a:gd name="connsiteY4" fmla="*/ 5093798 h 509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77" h="5093797">
                <a:moveTo>
                  <a:pt x="0" y="5093798"/>
                </a:moveTo>
                <a:lnTo>
                  <a:pt x="376077" y="5093798"/>
                </a:lnTo>
                <a:lnTo>
                  <a:pt x="376077" y="527216"/>
                </a:lnTo>
                <a:lnTo>
                  <a:pt x="0" y="0"/>
                </a:lnTo>
                <a:lnTo>
                  <a:pt x="0" y="509379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9" name="任意多边形: 形状 188"/>
          <p:cNvSpPr/>
          <p:nvPr>
            <p:custDataLst>
              <p:tags r:id="rId45"/>
            </p:custDataLst>
          </p:nvPr>
        </p:nvSpPr>
        <p:spPr>
          <a:xfrm rot="10800000">
            <a:off x="11078633" y="5529263"/>
            <a:ext cx="527050" cy="1328738"/>
          </a:xfrm>
          <a:custGeom>
            <a:avLst/>
            <a:gdLst>
              <a:gd name="connsiteX0" fmla="*/ -27 w 579531"/>
              <a:gd name="connsiteY0" fmla="*/ -306 h 2785205"/>
              <a:gd name="connsiteX1" fmla="*/ 579505 w 579531"/>
              <a:gd name="connsiteY1" fmla="*/ -306 h 2785205"/>
              <a:gd name="connsiteX2" fmla="*/ 579505 w 579531"/>
              <a:gd name="connsiteY2" fmla="*/ 2784899 h 2785205"/>
              <a:gd name="connsiteX3" fmla="*/ -27 w 579531"/>
              <a:gd name="connsiteY3" fmla="*/ 2784899 h 2785205"/>
            </a:gdLst>
            <a:ahLst/>
            <a:cxnLst>
              <a:cxn ang="0">
                <a:pos x="connsiteX0" y="connsiteY0"/>
              </a:cxn>
              <a:cxn ang="0">
                <a:pos x="connsiteX1" y="connsiteY1"/>
              </a:cxn>
              <a:cxn ang="0">
                <a:pos x="connsiteX2" y="connsiteY2"/>
              </a:cxn>
              <a:cxn ang="0">
                <a:pos x="connsiteX3" y="connsiteY3"/>
              </a:cxn>
            </a:cxnLst>
            <a:rect l="l" t="t" r="r" b="b"/>
            <a:pathLst>
              <a:path w="579531" h="2785205">
                <a:moveTo>
                  <a:pt x="-27" y="-306"/>
                </a:moveTo>
                <a:lnTo>
                  <a:pt x="579505" y="-306"/>
                </a:lnTo>
                <a:lnTo>
                  <a:pt x="579505" y="2784899"/>
                </a:lnTo>
                <a:lnTo>
                  <a:pt x="-27" y="2784899"/>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0" name="任意多边形: 形状 189"/>
          <p:cNvSpPr/>
          <p:nvPr>
            <p:custDataLst>
              <p:tags r:id="rId46"/>
            </p:custDataLst>
          </p:nvPr>
        </p:nvSpPr>
        <p:spPr>
          <a:xfrm rot="10800000">
            <a:off x="11491383" y="5537200"/>
            <a:ext cx="112183" cy="1320800"/>
          </a:xfrm>
          <a:custGeom>
            <a:avLst/>
            <a:gdLst>
              <a:gd name="connsiteX0" fmla="*/ -27 w 125669"/>
              <a:gd name="connsiteY0" fmla="*/ -306 h 2829887"/>
              <a:gd name="connsiteX1" fmla="*/ 125643 w 125669"/>
              <a:gd name="connsiteY1" fmla="*/ -306 h 2829887"/>
              <a:gd name="connsiteX2" fmla="*/ 125643 w 125669"/>
              <a:gd name="connsiteY2" fmla="*/ 2829582 h 2829887"/>
              <a:gd name="connsiteX3" fmla="*/ -27 w 125669"/>
              <a:gd name="connsiteY3" fmla="*/ 2829582 h 2829887"/>
            </a:gdLst>
            <a:ahLst/>
            <a:cxnLst>
              <a:cxn ang="0">
                <a:pos x="connsiteX0" y="connsiteY0"/>
              </a:cxn>
              <a:cxn ang="0">
                <a:pos x="connsiteX1" y="connsiteY1"/>
              </a:cxn>
              <a:cxn ang="0">
                <a:pos x="connsiteX2" y="connsiteY2"/>
              </a:cxn>
              <a:cxn ang="0">
                <a:pos x="connsiteX3" y="connsiteY3"/>
              </a:cxn>
            </a:cxnLst>
            <a:rect l="l" t="t" r="r" b="b"/>
            <a:pathLst>
              <a:path w="125669" h="2829887">
                <a:moveTo>
                  <a:pt x="-27" y="-306"/>
                </a:moveTo>
                <a:lnTo>
                  <a:pt x="125643" y="-306"/>
                </a:lnTo>
                <a:lnTo>
                  <a:pt x="125643" y="2829582"/>
                </a:lnTo>
                <a:lnTo>
                  <a:pt x="-27" y="2829582"/>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1" name="任意多边形: 形状 190"/>
          <p:cNvSpPr/>
          <p:nvPr>
            <p:custDataLst>
              <p:tags r:id="rId47"/>
            </p:custDataLst>
          </p:nvPr>
        </p:nvSpPr>
        <p:spPr>
          <a:xfrm rot="10800000">
            <a:off x="7186083" y="5095875"/>
            <a:ext cx="177800" cy="1762125"/>
          </a:xfrm>
          <a:custGeom>
            <a:avLst/>
            <a:gdLst>
              <a:gd name="connsiteX0" fmla="*/ -27 w 357459"/>
              <a:gd name="connsiteY0" fmla="*/ -306 h 2781481"/>
              <a:gd name="connsiteX1" fmla="*/ 357433 w 357459"/>
              <a:gd name="connsiteY1" fmla="*/ -306 h 2781481"/>
              <a:gd name="connsiteX2" fmla="*/ 357433 w 357459"/>
              <a:gd name="connsiteY2" fmla="*/ 2781176 h 2781481"/>
              <a:gd name="connsiteX3" fmla="*/ -27 w 357459"/>
              <a:gd name="connsiteY3" fmla="*/ 2781176 h 2781481"/>
            </a:gdLst>
            <a:ahLst/>
            <a:cxnLst>
              <a:cxn ang="0">
                <a:pos x="connsiteX0" y="connsiteY0"/>
              </a:cxn>
              <a:cxn ang="0">
                <a:pos x="connsiteX1" y="connsiteY1"/>
              </a:cxn>
              <a:cxn ang="0">
                <a:pos x="connsiteX2" y="connsiteY2"/>
              </a:cxn>
              <a:cxn ang="0">
                <a:pos x="connsiteX3" y="connsiteY3"/>
              </a:cxn>
            </a:cxnLst>
            <a:rect l="l" t="t" r="r" b="b"/>
            <a:pathLst>
              <a:path w="357459" h="2781481">
                <a:moveTo>
                  <a:pt x="-27" y="-306"/>
                </a:moveTo>
                <a:lnTo>
                  <a:pt x="357433" y="-306"/>
                </a:lnTo>
                <a:lnTo>
                  <a:pt x="357433" y="2781176"/>
                </a:lnTo>
                <a:lnTo>
                  <a:pt x="-27" y="2781176"/>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2" name="任意多边形: 形状 191"/>
          <p:cNvSpPr/>
          <p:nvPr>
            <p:custDataLst>
              <p:tags r:id="rId48"/>
            </p:custDataLst>
          </p:nvPr>
        </p:nvSpPr>
        <p:spPr>
          <a:xfrm rot="10800000">
            <a:off x="7539567" y="5465763"/>
            <a:ext cx="285750" cy="1392238"/>
          </a:xfrm>
          <a:custGeom>
            <a:avLst/>
            <a:gdLst>
              <a:gd name="connsiteX0" fmla="*/ -27 w 316500"/>
              <a:gd name="connsiteY0" fmla="*/ -306 h 2047944"/>
              <a:gd name="connsiteX1" fmla="*/ 316474 w 316500"/>
              <a:gd name="connsiteY1" fmla="*/ -306 h 2047944"/>
              <a:gd name="connsiteX2" fmla="*/ 316474 w 316500"/>
              <a:gd name="connsiteY2" fmla="*/ 2047639 h 2047944"/>
              <a:gd name="connsiteX3" fmla="*/ -27 w 316500"/>
              <a:gd name="connsiteY3" fmla="*/ 2047639 h 2047944"/>
            </a:gdLst>
            <a:ahLst/>
            <a:cxnLst>
              <a:cxn ang="0">
                <a:pos x="connsiteX0" y="connsiteY0"/>
              </a:cxn>
              <a:cxn ang="0">
                <a:pos x="connsiteX1" y="connsiteY1"/>
              </a:cxn>
              <a:cxn ang="0">
                <a:pos x="connsiteX2" y="connsiteY2"/>
              </a:cxn>
              <a:cxn ang="0">
                <a:pos x="connsiteX3" y="connsiteY3"/>
              </a:cxn>
            </a:cxnLst>
            <a:rect l="l" t="t" r="r" b="b"/>
            <a:pathLst>
              <a:path w="316500" h="2047944">
                <a:moveTo>
                  <a:pt x="-27" y="-306"/>
                </a:moveTo>
                <a:lnTo>
                  <a:pt x="316474" y="-306"/>
                </a:lnTo>
                <a:lnTo>
                  <a:pt x="316474" y="2047639"/>
                </a:lnTo>
                <a:lnTo>
                  <a:pt x="-27" y="2047639"/>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3" name="任意多边形: 形状 192"/>
          <p:cNvSpPr/>
          <p:nvPr>
            <p:custDataLst>
              <p:tags r:id="rId49"/>
            </p:custDataLst>
          </p:nvPr>
        </p:nvSpPr>
        <p:spPr>
          <a:xfrm>
            <a:off x="6121400" y="6245225"/>
            <a:ext cx="319617" cy="612775"/>
          </a:xfrm>
          <a:custGeom>
            <a:avLst/>
            <a:gdLst>
              <a:gd name="connsiteX0" fmla="*/ 310915 w 353735"/>
              <a:gd name="connsiteY0" fmla="*/ 331395 h 1143125"/>
              <a:gd name="connsiteX1" fmla="*/ 310915 w 353735"/>
              <a:gd name="connsiteY1" fmla="*/ 0 h 1143125"/>
              <a:gd name="connsiteX2" fmla="*/ 42821 w 353735"/>
              <a:gd name="connsiteY2" fmla="*/ 0 h 1143125"/>
              <a:gd name="connsiteX3" fmla="*/ 42821 w 353735"/>
              <a:gd name="connsiteY3" fmla="*/ 331395 h 1143125"/>
              <a:gd name="connsiteX4" fmla="*/ 0 w 353735"/>
              <a:gd name="connsiteY4" fmla="*/ 331395 h 1143125"/>
              <a:gd name="connsiteX5" fmla="*/ 0 w 353735"/>
              <a:gd name="connsiteY5" fmla="*/ 1143126 h 1143125"/>
              <a:gd name="connsiteX6" fmla="*/ 353736 w 353735"/>
              <a:gd name="connsiteY6" fmla="*/ 1143126 h 1143125"/>
              <a:gd name="connsiteX7" fmla="*/ 353736 w 353735"/>
              <a:gd name="connsiteY7" fmla="*/ 331395 h 1143125"/>
              <a:gd name="connsiteX8" fmla="*/ 310915 w 353735"/>
              <a:gd name="connsiteY8" fmla="*/ 331395 h 1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1143125">
                <a:moveTo>
                  <a:pt x="310915" y="331395"/>
                </a:moveTo>
                <a:lnTo>
                  <a:pt x="310915" y="0"/>
                </a:lnTo>
                <a:lnTo>
                  <a:pt x="42821" y="0"/>
                </a:lnTo>
                <a:lnTo>
                  <a:pt x="42821" y="331395"/>
                </a:lnTo>
                <a:lnTo>
                  <a:pt x="0" y="331395"/>
                </a:lnTo>
                <a:lnTo>
                  <a:pt x="0" y="1143126"/>
                </a:lnTo>
                <a:lnTo>
                  <a:pt x="353736" y="1143126"/>
                </a:lnTo>
                <a:lnTo>
                  <a:pt x="353736" y="331395"/>
                </a:lnTo>
                <a:lnTo>
                  <a:pt x="310915" y="331395"/>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4" name="任意多边形: 形状 193"/>
          <p:cNvSpPr/>
          <p:nvPr>
            <p:custDataLst>
              <p:tags r:id="rId50"/>
            </p:custDataLst>
          </p:nvPr>
        </p:nvSpPr>
        <p:spPr>
          <a:xfrm>
            <a:off x="7281333" y="6061075"/>
            <a:ext cx="389467" cy="796925"/>
          </a:xfrm>
          <a:custGeom>
            <a:avLst/>
            <a:gdLst>
              <a:gd name="connsiteX0" fmla="*/ 0 w 428206"/>
              <a:gd name="connsiteY0" fmla="*/ 0 h 1709103"/>
              <a:gd name="connsiteX1" fmla="*/ 428207 w 428206"/>
              <a:gd name="connsiteY1" fmla="*/ 0 h 1709103"/>
              <a:gd name="connsiteX2" fmla="*/ 428207 w 428206"/>
              <a:gd name="connsiteY2" fmla="*/ 1709103 h 1709103"/>
              <a:gd name="connsiteX3" fmla="*/ 0 w 428206"/>
              <a:gd name="connsiteY3" fmla="*/ 1709103 h 1709103"/>
            </a:gdLst>
            <a:ahLst/>
            <a:cxnLst>
              <a:cxn ang="0">
                <a:pos x="connsiteX0" y="connsiteY0"/>
              </a:cxn>
              <a:cxn ang="0">
                <a:pos x="connsiteX1" y="connsiteY1"/>
              </a:cxn>
              <a:cxn ang="0">
                <a:pos x="connsiteX2" y="connsiteY2"/>
              </a:cxn>
              <a:cxn ang="0">
                <a:pos x="connsiteX3" y="connsiteY3"/>
              </a:cxn>
            </a:cxnLst>
            <a:rect l="l" t="t" r="r" b="b"/>
            <a:pathLst>
              <a:path w="428206" h="1709103">
                <a:moveTo>
                  <a:pt x="0" y="0"/>
                </a:moveTo>
                <a:lnTo>
                  <a:pt x="428207" y="0"/>
                </a:lnTo>
                <a:lnTo>
                  <a:pt x="428207" y="1709103"/>
                </a:lnTo>
                <a:lnTo>
                  <a:pt x="0" y="170910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5" name="任意多边形: 形状 194"/>
          <p:cNvSpPr/>
          <p:nvPr>
            <p:custDataLst>
              <p:tags r:id="rId51"/>
            </p:custDataLst>
          </p:nvPr>
        </p:nvSpPr>
        <p:spPr>
          <a:xfrm>
            <a:off x="7810500" y="4954588"/>
            <a:ext cx="503767" cy="1903413"/>
          </a:xfrm>
          <a:custGeom>
            <a:avLst/>
            <a:gdLst>
              <a:gd name="connsiteX0" fmla="*/ 554807 w 554806"/>
              <a:gd name="connsiteY0" fmla="*/ 2446364 h 2446363"/>
              <a:gd name="connsiteX1" fmla="*/ 0 w 554806"/>
              <a:gd name="connsiteY1" fmla="*/ 2446364 h 2446363"/>
              <a:gd name="connsiteX2" fmla="*/ 0 w 554806"/>
              <a:gd name="connsiteY2" fmla="*/ 253200 h 2446363"/>
              <a:gd name="connsiteX3" fmla="*/ 554807 w 554806"/>
              <a:gd name="connsiteY3" fmla="*/ 0 h 2446363"/>
              <a:gd name="connsiteX4" fmla="*/ 554807 w 554806"/>
              <a:gd name="connsiteY4" fmla="*/ 2446364 h 244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06" h="2446363">
                <a:moveTo>
                  <a:pt x="554807" y="2446364"/>
                </a:moveTo>
                <a:lnTo>
                  <a:pt x="0" y="2446364"/>
                </a:lnTo>
                <a:lnTo>
                  <a:pt x="0" y="253200"/>
                </a:lnTo>
                <a:lnTo>
                  <a:pt x="554807" y="0"/>
                </a:lnTo>
                <a:lnTo>
                  <a:pt x="554807" y="2446364"/>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6" name="任意多边形: 形状 195"/>
          <p:cNvSpPr/>
          <p:nvPr>
            <p:custDataLst>
              <p:tags r:id="rId52"/>
            </p:custDataLst>
          </p:nvPr>
        </p:nvSpPr>
        <p:spPr>
          <a:xfrm>
            <a:off x="8314267" y="5972175"/>
            <a:ext cx="249767" cy="885825"/>
          </a:xfrm>
          <a:custGeom>
            <a:avLst/>
            <a:gdLst>
              <a:gd name="connsiteX0" fmla="*/ 0 w 275541"/>
              <a:gd name="connsiteY0" fmla="*/ 1899004 h 1899003"/>
              <a:gd name="connsiteX1" fmla="*/ 275542 w 275541"/>
              <a:gd name="connsiteY1" fmla="*/ 1899004 h 1899003"/>
              <a:gd name="connsiteX2" fmla="*/ 275542 w 275541"/>
              <a:gd name="connsiteY2" fmla="*/ 196528 h 1899003"/>
              <a:gd name="connsiteX3" fmla="*/ 0 w 275541"/>
              <a:gd name="connsiteY3" fmla="*/ 0 h 1899003"/>
              <a:gd name="connsiteX4" fmla="*/ 0 w 275541"/>
              <a:gd name="connsiteY4" fmla="*/ 1899004 h 1899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1" h="1899003">
                <a:moveTo>
                  <a:pt x="0" y="1899004"/>
                </a:moveTo>
                <a:lnTo>
                  <a:pt x="275542" y="1899004"/>
                </a:lnTo>
                <a:lnTo>
                  <a:pt x="275542" y="196528"/>
                </a:lnTo>
                <a:lnTo>
                  <a:pt x="0" y="0"/>
                </a:lnTo>
                <a:lnTo>
                  <a:pt x="0" y="1899004"/>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7" name="任意多边形: 形状 196"/>
          <p:cNvSpPr/>
          <p:nvPr>
            <p:custDataLst>
              <p:tags r:id="rId53"/>
            </p:custDataLst>
          </p:nvPr>
        </p:nvSpPr>
        <p:spPr>
          <a:xfrm>
            <a:off x="8509000" y="5599113"/>
            <a:ext cx="524933" cy="1258888"/>
          </a:xfrm>
          <a:custGeom>
            <a:avLst/>
            <a:gdLst>
              <a:gd name="connsiteX0" fmla="*/ 0 w 579531"/>
              <a:gd name="connsiteY0" fmla="*/ 0 h 1645803"/>
              <a:gd name="connsiteX1" fmla="*/ 579531 w 579531"/>
              <a:gd name="connsiteY1" fmla="*/ 0 h 1645803"/>
              <a:gd name="connsiteX2" fmla="*/ 579531 w 579531"/>
              <a:gd name="connsiteY2" fmla="*/ 1645803 h 1645803"/>
              <a:gd name="connsiteX3" fmla="*/ 0 w 579531"/>
              <a:gd name="connsiteY3" fmla="*/ 1645803 h 1645803"/>
            </a:gdLst>
            <a:ahLst/>
            <a:cxnLst>
              <a:cxn ang="0">
                <a:pos x="connsiteX0" y="connsiteY0"/>
              </a:cxn>
              <a:cxn ang="0">
                <a:pos x="connsiteX1" y="connsiteY1"/>
              </a:cxn>
              <a:cxn ang="0">
                <a:pos x="connsiteX2" y="connsiteY2"/>
              </a:cxn>
              <a:cxn ang="0">
                <a:pos x="connsiteX3" y="connsiteY3"/>
              </a:cxn>
            </a:cxnLst>
            <a:rect l="l" t="t" r="r" b="b"/>
            <a:pathLst>
              <a:path w="579531" h="1645803">
                <a:moveTo>
                  <a:pt x="0" y="0"/>
                </a:moveTo>
                <a:lnTo>
                  <a:pt x="579531" y="0"/>
                </a:lnTo>
                <a:lnTo>
                  <a:pt x="579531" y="1645803"/>
                </a:lnTo>
                <a:lnTo>
                  <a:pt x="0" y="164580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8" name="任意多边形: 形状 197"/>
          <p:cNvSpPr/>
          <p:nvPr>
            <p:custDataLst>
              <p:tags r:id="rId54"/>
            </p:custDataLst>
          </p:nvPr>
        </p:nvSpPr>
        <p:spPr>
          <a:xfrm>
            <a:off x="9512300" y="6002338"/>
            <a:ext cx="759883" cy="855663"/>
          </a:xfrm>
          <a:custGeom>
            <a:avLst/>
            <a:gdLst>
              <a:gd name="connsiteX0" fmla="*/ 763436 w 838167"/>
              <a:gd name="connsiteY0" fmla="*/ 997498 h 1835703"/>
              <a:gd name="connsiteX1" fmla="*/ 763436 w 838167"/>
              <a:gd name="connsiteY1" fmla="*/ 823497 h 1835703"/>
              <a:gd name="connsiteX2" fmla="*/ 670311 w 838167"/>
              <a:gd name="connsiteY2" fmla="*/ 823497 h 1835703"/>
              <a:gd name="connsiteX3" fmla="*/ 670311 w 838167"/>
              <a:gd name="connsiteY3" fmla="*/ 595542 h 1835703"/>
              <a:gd name="connsiteX4" fmla="*/ 545312 w 838167"/>
              <a:gd name="connsiteY4" fmla="*/ 595542 h 1835703"/>
              <a:gd name="connsiteX5" fmla="*/ 545312 w 838167"/>
              <a:gd name="connsiteY5" fmla="*/ 438707 h 1835703"/>
              <a:gd name="connsiteX6" fmla="*/ 431334 w 838167"/>
              <a:gd name="connsiteY6" fmla="*/ 438707 h 1835703"/>
              <a:gd name="connsiteX7" fmla="*/ 431334 w 838167"/>
              <a:gd name="connsiteY7" fmla="*/ 0 h 1835703"/>
              <a:gd name="connsiteX8" fmla="*/ 406834 w 838167"/>
              <a:gd name="connsiteY8" fmla="*/ 0 h 1835703"/>
              <a:gd name="connsiteX9" fmla="*/ 406834 w 838167"/>
              <a:gd name="connsiteY9" fmla="*/ 438707 h 1835703"/>
              <a:gd name="connsiteX10" fmla="*/ 292856 w 838167"/>
              <a:gd name="connsiteY10" fmla="*/ 438707 h 1835703"/>
              <a:gd name="connsiteX11" fmla="*/ 292856 w 838167"/>
              <a:gd name="connsiteY11" fmla="*/ 595542 h 1835703"/>
              <a:gd name="connsiteX12" fmla="*/ 167857 w 838167"/>
              <a:gd name="connsiteY12" fmla="*/ 595542 h 1835703"/>
              <a:gd name="connsiteX13" fmla="*/ 167857 w 838167"/>
              <a:gd name="connsiteY13" fmla="*/ 823497 h 1835703"/>
              <a:gd name="connsiteX14" fmla="*/ 74731 w 838167"/>
              <a:gd name="connsiteY14" fmla="*/ 823497 h 1835703"/>
              <a:gd name="connsiteX15" fmla="*/ 74731 w 838167"/>
              <a:gd name="connsiteY15" fmla="*/ 997498 h 1835703"/>
              <a:gd name="connsiteX16" fmla="*/ 0 w 838167"/>
              <a:gd name="connsiteY16" fmla="*/ 997498 h 1835703"/>
              <a:gd name="connsiteX17" fmla="*/ 0 w 838167"/>
              <a:gd name="connsiteY17" fmla="*/ 1835703 h 1835703"/>
              <a:gd name="connsiteX18" fmla="*/ 838168 w 838167"/>
              <a:gd name="connsiteY18" fmla="*/ 1835703 h 1835703"/>
              <a:gd name="connsiteX19" fmla="*/ 838168 w 838167"/>
              <a:gd name="connsiteY19" fmla="*/ 997498 h 1835703"/>
              <a:gd name="connsiteX20" fmla="*/ 763436 w 838167"/>
              <a:gd name="connsiteY20" fmla="*/ 997498 h 183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8167" h="1835703">
                <a:moveTo>
                  <a:pt x="763436" y="997498"/>
                </a:moveTo>
                <a:lnTo>
                  <a:pt x="763436" y="823497"/>
                </a:lnTo>
                <a:lnTo>
                  <a:pt x="670311" y="823497"/>
                </a:lnTo>
                <a:lnTo>
                  <a:pt x="670311" y="595542"/>
                </a:lnTo>
                <a:lnTo>
                  <a:pt x="545312" y="595542"/>
                </a:lnTo>
                <a:lnTo>
                  <a:pt x="545312" y="438707"/>
                </a:lnTo>
                <a:lnTo>
                  <a:pt x="431334" y="438707"/>
                </a:lnTo>
                <a:lnTo>
                  <a:pt x="431334" y="0"/>
                </a:lnTo>
                <a:lnTo>
                  <a:pt x="406834" y="0"/>
                </a:lnTo>
                <a:lnTo>
                  <a:pt x="406834" y="438707"/>
                </a:lnTo>
                <a:lnTo>
                  <a:pt x="292856" y="438707"/>
                </a:lnTo>
                <a:lnTo>
                  <a:pt x="292856" y="595542"/>
                </a:lnTo>
                <a:lnTo>
                  <a:pt x="167857" y="595542"/>
                </a:lnTo>
                <a:lnTo>
                  <a:pt x="167857" y="823497"/>
                </a:lnTo>
                <a:lnTo>
                  <a:pt x="74731" y="823497"/>
                </a:lnTo>
                <a:lnTo>
                  <a:pt x="74731" y="997498"/>
                </a:lnTo>
                <a:lnTo>
                  <a:pt x="0" y="997498"/>
                </a:lnTo>
                <a:lnTo>
                  <a:pt x="0" y="1835703"/>
                </a:lnTo>
                <a:lnTo>
                  <a:pt x="838168" y="1835703"/>
                </a:lnTo>
                <a:lnTo>
                  <a:pt x="838168" y="997498"/>
                </a:lnTo>
                <a:lnTo>
                  <a:pt x="763436" y="99749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dirty="0"/>
          </a:p>
        </p:txBody>
      </p:sp>
      <p:sp>
        <p:nvSpPr>
          <p:cNvPr id="199" name="任意多边形: 形状 198"/>
          <p:cNvSpPr/>
          <p:nvPr>
            <p:custDataLst>
              <p:tags r:id="rId55"/>
            </p:custDataLst>
          </p:nvPr>
        </p:nvSpPr>
        <p:spPr>
          <a:xfrm>
            <a:off x="10274300" y="5483225"/>
            <a:ext cx="323850" cy="1374775"/>
          </a:xfrm>
          <a:custGeom>
            <a:avLst/>
            <a:gdLst>
              <a:gd name="connsiteX0" fmla="*/ 0 w 357459"/>
              <a:gd name="connsiteY0" fmla="*/ 0 h 2781481"/>
              <a:gd name="connsiteX1" fmla="*/ 357460 w 357459"/>
              <a:gd name="connsiteY1" fmla="*/ 0 h 2781481"/>
              <a:gd name="connsiteX2" fmla="*/ 357460 w 357459"/>
              <a:gd name="connsiteY2" fmla="*/ 2781482 h 2781481"/>
              <a:gd name="connsiteX3" fmla="*/ 0 w 357459"/>
              <a:gd name="connsiteY3" fmla="*/ 2781482 h 2781481"/>
            </a:gdLst>
            <a:ahLst/>
            <a:cxnLst>
              <a:cxn ang="0">
                <a:pos x="connsiteX0" y="connsiteY0"/>
              </a:cxn>
              <a:cxn ang="0">
                <a:pos x="connsiteX1" y="connsiteY1"/>
              </a:cxn>
              <a:cxn ang="0">
                <a:pos x="connsiteX2" y="connsiteY2"/>
              </a:cxn>
              <a:cxn ang="0">
                <a:pos x="connsiteX3" y="connsiteY3"/>
              </a:cxn>
            </a:cxnLst>
            <a:rect l="l" t="t" r="r" b="b"/>
            <a:pathLst>
              <a:path w="357459" h="2781481">
                <a:moveTo>
                  <a:pt x="0" y="0"/>
                </a:moveTo>
                <a:lnTo>
                  <a:pt x="357460" y="0"/>
                </a:lnTo>
                <a:lnTo>
                  <a:pt x="357460" y="2781482"/>
                </a:lnTo>
                <a:lnTo>
                  <a:pt x="0" y="2781482"/>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0" name="任意多边形: 形状 199"/>
          <p:cNvSpPr/>
          <p:nvPr>
            <p:custDataLst>
              <p:tags r:id="rId56"/>
            </p:custDataLst>
          </p:nvPr>
        </p:nvSpPr>
        <p:spPr>
          <a:xfrm>
            <a:off x="10871200" y="6099175"/>
            <a:ext cx="685800" cy="758825"/>
          </a:xfrm>
          <a:custGeom>
            <a:avLst/>
            <a:gdLst>
              <a:gd name="connsiteX0" fmla="*/ 0 w 755877"/>
              <a:gd name="connsiteY0" fmla="*/ 0 h 1627185"/>
              <a:gd name="connsiteX1" fmla="*/ 755878 w 755877"/>
              <a:gd name="connsiteY1" fmla="*/ 0 h 1627185"/>
              <a:gd name="connsiteX2" fmla="*/ 755878 w 755877"/>
              <a:gd name="connsiteY2" fmla="*/ 1627185 h 1627185"/>
              <a:gd name="connsiteX3" fmla="*/ 0 w 755877"/>
              <a:gd name="connsiteY3" fmla="*/ 1627185 h 1627185"/>
            </a:gdLst>
            <a:ahLst/>
            <a:cxnLst>
              <a:cxn ang="0">
                <a:pos x="connsiteX0" y="connsiteY0"/>
              </a:cxn>
              <a:cxn ang="0">
                <a:pos x="connsiteX1" y="connsiteY1"/>
              </a:cxn>
              <a:cxn ang="0">
                <a:pos x="connsiteX2" y="connsiteY2"/>
              </a:cxn>
              <a:cxn ang="0">
                <a:pos x="connsiteX3" y="connsiteY3"/>
              </a:cxn>
            </a:cxnLst>
            <a:rect l="l" t="t" r="r" b="b"/>
            <a:pathLst>
              <a:path w="755877" h="1627185">
                <a:moveTo>
                  <a:pt x="0" y="0"/>
                </a:moveTo>
                <a:lnTo>
                  <a:pt x="755878" y="0"/>
                </a:lnTo>
                <a:lnTo>
                  <a:pt x="755878" y="1627185"/>
                </a:lnTo>
                <a:lnTo>
                  <a:pt x="0" y="1627185"/>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1" name="任意多边形: 形状 200"/>
          <p:cNvSpPr/>
          <p:nvPr>
            <p:custDataLst>
              <p:tags r:id="rId57"/>
            </p:custDataLst>
          </p:nvPr>
        </p:nvSpPr>
        <p:spPr>
          <a:xfrm>
            <a:off x="9986433" y="5902325"/>
            <a:ext cx="287867" cy="955675"/>
          </a:xfrm>
          <a:custGeom>
            <a:avLst/>
            <a:gdLst>
              <a:gd name="connsiteX0" fmla="*/ 0 w 316500"/>
              <a:gd name="connsiteY0" fmla="*/ 0 h 2047944"/>
              <a:gd name="connsiteX1" fmla="*/ 316501 w 316500"/>
              <a:gd name="connsiteY1" fmla="*/ 0 h 2047944"/>
              <a:gd name="connsiteX2" fmla="*/ 316501 w 316500"/>
              <a:gd name="connsiteY2" fmla="*/ 2047945 h 2047944"/>
              <a:gd name="connsiteX3" fmla="*/ 0 w 316500"/>
              <a:gd name="connsiteY3" fmla="*/ 2047945 h 2047944"/>
            </a:gdLst>
            <a:ahLst/>
            <a:cxnLst>
              <a:cxn ang="0">
                <a:pos x="connsiteX0" y="connsiteY0"/>
              </a:cxn>
              <a:cxn ang="0">
                <a:pos x="connsiteX1" y="connsiteY1"/>
              </a:cxn>
              <a:cxn ang="0">
                <a:pos x="connsiteX2" y="connsiteY2"/>
              </a:cxn>
              <a:cxn ang="0">
                <a:pos x="connsiteX3" y="connsiteY3"/>
              </a:cxn>
            </a:cxnLst>
            <a:rect l="l" t="t" r="r" b="b"/>
            <a:pathLst>
              <a:path w="316500" h="2047944">
                <a:moveTo>
                  <a:pt x="0" y="0"/>
                </a:moveTo>
                <a:lnTo>
                  <a:pt x="316501" y="0"/>
                </a:lnTo>
                <a:lnTo>
                  <a:pt x="316501" y="2047945"/>
                </a:lnTo>
                <a:lnTo>
                  <a:pt x="0" y="2047945"/>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2" name="任意多边形: 形状 201"/>
          <p:cNvSpPr/>
          <p:nvPr>
            <p:custDataLst>
              <p:tags r:id="rId58"/>
            </p:custDataLst>
          </p:nvPr>
        </p:nvSpPr>
        <p:spPr>
          <a:xfrm>
            <a:off x="6297083" y="6448425"/>
            <a:ext cx="319617" cy="409575"/>
          </a:xfrm>
          <a:custGeom>
            <a:avLst/>
            <a:gdLst>
              <a:gd name="connsiteX0" fmla="*/ 310915 w 353735"/>
              <a:gd name="connsiteY0" fmla="*/ 194518 h 671018"/>
              <a:gd name="connsiteX1" fmla="*/ 310915 w 353735"/>
              <a:gd name="connsiteY1" fmla="*/ 0 h 671018"/>
              <a:gd name="connsiteX2" fmla="*/ 42821 w 353735"/>
              <a:gd name="connsiteY2" fmla="*/ 0 h 671018"/>
              <a:gd name="connsiteX3" fmla="*/ 42821 w 353735"/>
              <a:gd name="connsiteY3" fmla="*/ 194518 h 671018"/>
              <a:gd name="connsiteX4" fmla="*/ 0 w 353735"/>
              <a:gd name="connsiteY4" fmla="*/ 194518 h 671018"/>
              <a:gd name="connsiteX5" fmla="*/ 0 w 353735"/>
              <a:gd name="connsiteY5" fmla="*/ 671018 h 671018"/>
              <a:gd name="connsiteX6" fmla="*/ 353736 w 353735"/>
              <a:gd name="connsiteY6" fmla="*/ 671018 h 671018"/>
              <a:gd name="connsiteX7" fmla="*/ 353736 w 353735"/>
              <a:gd name="connsiteY7" fmla="*/ 194518 h 671018"/>
              <a:gd name="connsiteX8" fmla="*/ 310915 w 353735"/>
              <a:gd name="connsiteY8" fmla="*/ 194518 h 67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671018">
                <a:moveTo>
                  <a:pt x="310915" y="194518"/>
                </a:moveTo>
                <a:lnTo>
                  <a:pt x="310915" y="0"/>
                </a:lnTo>
                <a:lnTo>
                  <a:pt x="42821" y="0"/>
                </a:lnTo>
                <a:lnTo>
                  <a:pt x="42821" y="194518"/>
                </a:lnTo>
                <a:lnTo>
                  <a:pt x="0" y="194518"/>
                </a:lnTo>
                <a:lnTo>
                  <a:pt x="0" y="671018"/>
                </a:lnTo>
                <a:lnTo>
                  <a:pt x="353736" y="671018"/>
                </a:lnTo>
                <a:lnTo>
                  <a:pt x="353736" y="194518"/>
                </a:lnTo>
                <a:lnTo>
                  <a:pt x="310915" y="19451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7" name="任意多边形: 形状 206"/>
          <p:cNvSpPr/>
          <p:nvPr>
            <p:custDataLst>
              <p:tags r:id="rId59"/>
            </p:custDataLst>
          </p:nvPr>
        </p:nvSpPr>
        <p:spPr>
          <a:xfrm>
            <a:off x="7823200" y="6407150"/>
            <a:ext cx="49741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8" name="任意多边形: 形状 207"/>
          <p:cNvSpPr/>
          <p:nvPr>
            <p:custDataLst>
              <p:tags r:id="rId60"/>
            </p:custDataLst>
          </p:nvPr>
        </p:nvSpPr>
        <p:spPr>
          <a:xfrm>
            <a:off x="7823200" y="6434138"/>
            <a:ext cx="49741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9" name="任意多边形: 形状 208"/>
          <p:cNvSpPr/>
          <p:nvPr>
            <p:custDataLst>
              <p:tags r:id="rId61"/>
            </p:custDataLst>
          </p:nvPr>
        </p:nvSpPr>
        <p:spPr>
          <a:xfrm>
            <a:off x="7823200" y="6461125"/>
            <a:ext cx="49741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0" name="任意多边形: 形状 209"/>
          <p:cNvSpPr/>
          <p:nvPr>
            <p:custDataLst>
              <p:tags r:id="rId62"/>
            </p:custDataLst>
          </p:nvPr>
        </p:nvSpPr>
        <p:spPr>
          <a:xfrm>
            <a:off x="7823200" y="6486525"/>
            <a:ext cx="497417"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1" name="任意多边形: 形状 210"/>
          <p:cNvSpPr/>
          <p:nvPr>
            <p:custDataLst>
              <p:tags r:id="rId63"/>
            </p:custDataLst>
          </p:nvPr>
        </p:nvSpPr>
        <p:spPr>
          <a:xfrm>
            <a:off x="7823200" y="6513513"/>
            <a:ext cx="497417"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2" name="任意多边形: 形状 211"/>
          <p:cNvSpPr/>
          <p:nvPr>
            <p:custDataLst>
              <p:tags r:id="rId64"/>
            </p:custDataLst>
          </p:nvPr>
        </p:nvSpPr>
        <p:spPr>
          <a:xfrm>
            <a:off x="7823200" y="6540500"/>
            <a:ext cx="497417"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3" name="任意多边形: 形状 212"/>
          <p:cNvSpPr/>
          <p:nvPr>
            <p:custDataLst>
              <p:tags r:id="rId65"/>
            </p:custDataLst>
          </p:nvPr>
        </p:nvSpPr>
        <p:spPr>
          <a:xfrm>
            <a:off x="7823200" y="6567488"/>
            <a:ext cx="497417"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4" name="任意多边形: 形状 213"/>
          <p:cNvSpPr/>
          <p:nvPr>
            <p:custDataLst>
              <p:tags r:id="rId66"/>
            </p:custDataLst>
          </p:nvPr>
        </p:nvSpPr>
        <p:spPr>
          <a:xfrm>
            <a:off x="7823200" y="6594475"/>
            <a:ext cx="49741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5" name="任意多边形: 形状 214"/>
          <p:cNvSpPr/>
          <p:nvPr>
            <p:custDataLst>
              <p:tags r:id="rId67"/>
            </p:custDataLst>
          </p:nvPr>
        </p:nvSpPr>
        <p:spPr>
          <a:xfrm>
            <a:off x="7823200" y="6621463"/>
            <a:ext cx="49741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6" name="任意多边形: 形状 215"/>
          <p:cNvSpPr/>
          <p:nvPr>
            <p:custDataLst>
              <p:tags r:id="rId68"/>
            </p:custDataLst>
          </p:nvPr>
        </p:nvSpPr>
        <p:spPr>
          <a:xfrm>
            <a:off x="7823200" y="6648450"/>
            <a:ext cx="49741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7" name="任意多边形: 形状 216"/>
          <p:cNvSpPr/>
          <p:nvPr>
            <p:custDataLst>
              <p:tags r:id="rId69"/>
            </p:custDataLst>
          </p:nvPr>
        </p:nvSpPr>
        <p:spPr>
          <a:xfrm>
            <a:off x="7823200" y="6675438"/>
            <a:ext cx="49741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8" name="任意多边形: 形状 217"/>
          <p:cNvSpPr/>
          <p:nvPr>
            <p:custDataLst>
              <p:tags r:id="rId70"/>
            </p:custDataLst>
          </p:nvPr>
        </p:nvSpPr>
        <p:spPr>
          <a:xfrm>
            <a:off x="7823200" y="6702425"/>
            <a:ext cx="49741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9" name="任意多边形: 形状 218"/>
          <p:cNvSpPr/>
          <p:nvPr>
            <p:custDataLst>
              <p:tags r:id="rId71"/>
            </p:custDataLst>
          </p:nvPr>
        </p:nvSpPr>
        <p:spPr>
          <a:xfrm>
            <a:off x="7823200" y="6727825"/>
            <a:ext cx="497417"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0" name="任意多边形: 形状 219"/>
          <p:cNvSpPr/>
          <p:nvPr>
            <p:custDataLst>
              <p:tags r:id="rId72"/>
            </p:custDataLst>
          </p:nvPr>
        </p:nvSpPr>
        <p:spPr>
          <a:xfrm>
            <a:off x="7823200" y="6756400"/>
            <a:ext cx="49741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1" name="任意多边形: 形状 220"/>
          <p:cNvSpPr/>
          <p:nvPr>
            <p:custDataLst>
              <p:tags r:id="rId73"/>
            </p:custDataLst>
          </p:nvPr>
        </p:nvSpPr>
        <p:spPr>
          <a:xfrm>
            <a:off x="7823200" y="6781800"/>
            <a:ext cx="497417"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2" name="任意多边形: 形状 221"/>
          <p:cNvSpPr/>
          <p:nvPr>
            <p:custDataLst>
              <p:tags r:id="rId74"/>
            </p:custDataLst>
          </p:nvPr>
        </p:nvSpPr>
        <p:spPr>
          <a:xfrm>
            <a:off x="7823200" y="6808788"/>
            <a:ext cx="497417" cy="11113"/>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3" name="任意多边形: 形状 222"/>
          <p:cNvSpPr/>
          <p:nvPr>
            <p:custDataLst>
              <p:tags r:id="rId75"/>
            </p:custDataLst>
          </p:nvPr>
        </p:nvSpPr>
        <p:spPr>
          <a:xfrm>
            <a:off x="7823200" y="6380163"/>
            <a:ext cx="49741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4" name="任意多边形: 形状 203"/>
          <p:cNvSpPr/>
          <p:nvPr>
            <p:custDataLst>
              <p:tags r:id="rId76"/>
            </p:custDataLst>
          </p:nvPr>
        </p:nvSpPr>
        <p:spPr>
          <a:xfrm>
            <a:off x="10151533" y="6219825"/>
            <a:ext cx="503767" cy="638175"/>
          </a:xfrm>
          <a:custGeom>
            <a:avLst/>
            <a:gdLst>
              <a:gd name="connsiteX0" fmla="*/ 554807 w 554806"/>
              <a:gd name="connsiteY0" fmla="*/ 1368251 h 1368250"/>
              <a:gd name="connsiteX1" fmla="*/ 0 w 554806"/>
              <a:gd name="connsiteY1" fmla="*/ 1368251 h 1368250"/>
              <a:gd name="connsiteX2" fmla="*/ 0 w 554806"/>
              <a:gd name="connsiteY2" fmla="*/ 141606 h 1368250"/>
              <a:gd name="connsiteX3" fmla="*/ 554807 w 554806"/>
              <a:gd name="connsiteY3" fmla="*/ 0 h 1368250"/>
              <a:gd name="connsiteX4" fmla="*/ 554807 w 554806"/>
              <a:gd name="connsiteY4" fmla="*/ 1368251 h 136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06" h="1368250">
                <a:moveTo>
                  <a:pt x="554807" y="1368251"/>
                </a:moveTo>
                <a:lnTo>
                  <a:pt x="0" y="1368251"/>
                </a:lnTo>
                <a:lnTo>
                  <a:pt x="0" y="141606"/>
                </a:lnTo>
                <a:lnTo>
                  <a:pt x="554807" y="0"/>
                </a:lnTo>
                <a:lnTo>
                  <a:pt x="554807" y="1368251"/>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5" name="任意多边形: 形状 204"/>
          <p:cNvSpPr/>
          <p:nvPr>
            <p:custDataLst>
              <p:tags r:id="rId77"/>
            </p:custDataLst>
          </p:nvPr>
        </p:nvSpPr>
        <p:spPr>
          <a:xfrm>
            <a:off x="10655300" y="6419850"/>
            <a:ext cx="685800" cy="438150"/>
          </a:xfrm>
          <a:custGeom>
            <a:avLst/>
            <a:gdLst>
              <a:gd name="connsiteX0" fmla="*/ 0 w 755877"/>
              <a:gd name="connsiteY0" fmla="*/ 0 h 937660"/>
              <a:gd name="connsiteX1" fmla="*/ 755878 w 755877"/>
              <a:gd name="connsiteY1" fmla="*/ 0 h 937660"/>
              <a:gd name="connsiteX2" fmla="*/ 755878 w 755877"/>
              <a:gd name="connsiteY2" fmla="*/ 937661 h 937660"/>
              <a:gd name="connsiteX3" fmla="*/ 0 w 755877"/>
              <a:gd name="connsiteY3" fmla="*/ 937661 h 937660"/>
            </a:gdLst>
            <a:ahLst/>
            <a:cxnLst>
              <a:cxn ang="0">
                <a:pos x="connsiteX0" y="connsiteY0"/>
              </a:cxn>
              <a:cxn ang="0">
                <a:pos x="connsiteX1" y="connsiteY1"/>
              </a:cxn>
              <a:cxn ang="0">
                <a:pos x="connsiteX2" y="connsiteY2"/>
              </a:cxn>
              <a:cxn ang="0">
                <a:pos x="connsiteX3" y="connsiteY3"/>
              </a:cxn>
            </a:cxnLst>
            <a:rect l="l" t="t" r="r" b="b"/>
            <a:pathLst>
              <a:path w="755877" h="937660">
                <a:moveTo>
                  <a:pt x="0" y="0"/>
                </a:moveTo>
                <a:lnTo>
                  <a:pt x="755878" y="0"/>
                </a:lnTo>
                <a:lnTo>
                  <a:pt x="755878" y="937661"/>
                </a:lnTo>
                <a:lnTo>
                  <a:pt x="0" y="937661"/>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6" name="任意多边形: 形状 205"/>
          <p:cNvSpPr/>
          <p:nvPr>
            <p:custDataLst>
              <p:tags r:id="rId78"/>
            </p:custDataLst>
          </p:nvPr>
        </p:nvSpPr>
        <p:spPr>
          <a:xfrm>
            <a:off x="11432117" y="6002338"/>
            <a:ext cx="759883" cy="855663"/>
          </a:xfrm>
          <a:custGeom>
            <a:avLst/>
            <a:gdLst>
              <a:gd name="connsiteX0" fmla="*/ 763436 w 838167"/>
              <a:gd name="connsiteY0" fmla="*/ 997498 h 1835703"/>
              <a:gd name="connsiteX1" fmla="*/ 763436 w 838167"/>
              <a:gd name="connsiteY1" fmla="*/ 823497 h 1835703"/>
              <a:gd name="connsiteX2" fmla="*/ 670311 w 838167"/>
              <a:gd name="connsiteY2" fmla="*/ 823497 h 1835703"/>
              <a:gd name="connsiteX3" fmla="*/ 670311 w 838167"/>
              <a:gd name="connsiteY3" fmla="*/ 595542 h 1835703"/>
              <a:gd name="connsiteX4" fmla="*/ 545312 w 838167"/>
              <a:gd name="connsiteY4" fmla="*/ 595542 h 1835703"/>
              <a:gd name="connsiteX5" fmla="*/ 545312 w 838167"/>
              <a:gd name="connsiteY5" fmla="*/ 438707 h 1835703"/>
              <a:gd name="connsiteX6" fmla="*/ 431334 w 838167"/>
              <a:gd name="connsiteY6" fmla="*/ 438707 h 1835703"/>
              <a:gd name="connsiteX7" fmla="*/ 431334 w 838167"/>
              <a:gd name="connsiteY7" fmla="*/ 0 h 1835703"/>
              <a:gd name="connsiteX8" fmla="*/ 406834 w 838167"/>
              <a:gd name="connsiteY8" fmla="*/ 0 h 1835703"/>
              <a:gd name="connsiteX9" fmla="*/ 406834 w 838167"/>
              <a:gd name="connsiteY9" fmla="*/ 438707 h 1835703"/>
              <a:gd name="connsiteX10" fmla="*/ 292856 w 838167"/>
              <a:gd name="connsiteY10" fmla="*/ 438707 h 1835703"/>
              <a:gd name="connsiteX11" fmla="*/ 292856 w 838167"/>
              <a:gd name="connsiteY11" fmla="*/ 595542 h 1835703"/>
              <a:gd name="connsiteX12" fmla="*/ 167857 w 838167"/>
              <a:gd name="connsiteY12" fmla="*/ 595542 h 1835703"/>
              <a:gd name="connsiteX13" fmla="*/ 167857 w 838167"/>
              <a:gd name="connsiteY13" fmla="*/ 823497 h 1835703"/>
              <a:gd name="connsiteX14" fmla="*/ 74731 w 838167"/>
              <a:gd name="connsiteY14" fmla="*/ 823497 h 1835703"/>
              <a:gd name="connsiteX15" fmla="*/ 74731 w 838167"/>
              <a:gd name="connsiteY15" fmla="*/ 997498 h 1835703"/>
              <a:gd name="connsiteX16" fmla="*/ 0 w 838167"/>
              <a:gd name="connsiteY16" fmla="*/ 997498 h 1835703"/>
              <a:gd name="connsiteX17" fmla="*/ 0 w 838167"/>
              <a:gd name="connsiteY17" fmla="*/ 1835703 h 1835703"/>
              <a:gd name="connsiteX18" fmla="*/ 838168 w 838167"/>
              <a:gd name="connsiteY18" fmla="*/ 1835703 h 1835703"/>
              <a:gd name="connsiteX19" fmla="*/ 838168 w 838167"/>
              <a:gd name="connsiteY19" fmla="*/ 997498 h 1835703"/>
              <a:gd name="connsiteX20" fmla="*/ 763436 w 838167"/>
              <a:gd name="connsiteY20" fmla="*/ 997498 h 183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8167" h="1835703">
                <a:moveTo>
                  <a:pt x="763436" y="997498"/>
                </a:moveTo>
                <a:lnTo>
                  <a:pt x="763436" y="823497"/>
                </a:lnTo>
                <a:lnTo>
                  <a:pt x="670311" y="823497"/>
                </a:lnTo>
                <a:lnTo>
                  <a:pt x="670311" y="595542"/>
                </a:lnTo>
                <a:lnTo>
                  <a:pt x="545312" y="595542"/>
                </a:lnTo>
                <a:lnTo>
                  <a:pt x="545312" y="438707"/>
                </a:lnTo>
                <a:lnTo>
                  <a:pt x="431334" y="438707"/>
                </a:lnTo>
                <a:lnTo>
                  <a:pt x="431334" y="0"/>
                </a:lnTo>
                <a:lnTo>
                  <a:pt x="406834" y="0"/>
                </a:lnTo>
                <a:lnTo>
                  <a:pt x="406834" y="438707"/>
                </a:lnTo>
                <a:lnTo>
                  <a:pt x="292856" y="438707"/>
                </a:lnTo>
                <a:lnTo>
                  <a:pt x="292856" y="595542"/>
                </a:lnTo>
                <a:lnTo>
                  <a:pt x="167857" y="595542"/>
                </a:lnTo>
                <a:lnTo>
                  <a:pt x="167857" y="823497"/>
                </a:lnTo>
                <a:lnTo>
                  <a:pt x="74731" y="823497"/>
                </a:lnTo>
                <a:lnTo>
                  <a:pt x="74731" y="997498"/>
                </a:lnTo>
                <a:lnTo>
                  <a:pt x="0" y="997498"/>
                </a:lnTo>
                <a:lnTo>
                  <a:pt x="0" y="1835703"/>
                </a:lnTo>
                <a:lnTo>
                  <a:pt x="838168" y="1835703"/>
                </a:lnTo>
                <a:lnTo>
                  <a:pt x="838168" y="997498"/>
                </a:lnTo>
                <a:lnTo>
                  <a:pt x="763436" y="997498"/>
                </a:lnTo>
                <a:close/>
              </a:path>
            </a:pathLst>
          </a:custGeom>
          <a:solidFill>
            <a:schemeClr val="accent1">
              <a:alpha val="10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65" name="任意多边形: 形状 464"/>
          <p:cNvSpPr/>
          <p:nvPr>
            <p:custDataLst>
              <p:tags r:id="rId79"/>
            </p:custDataLst>
          </p:nvPr>
        </p:nvSpPr>
        <p:spPr>
          <a:xfrm>
            <a:off x="0" y="0"/>
            <a:ext cx="3128433" cy="3484563"/>
          </a:xfrm>
          <a:custGeom>
            <a:avLst/>
            <a:gdLst>
              <a:gd name="connsiteX0" fmla="*/ 0 w 2128263"/>
              <a:gd name="connsiteY0" fmla="*/ 0 h 172117"/>
              <a:gd name="connsiteX1" fmla="*/ 561909 w 2128263"/>
              <a:gd name="connsiteY1" fmla="*/ 40916 h 172117"/>
              <a:gd name="connsiteX2" fmla="*/ 2128263 w 2128263"/>
              <a:gd name="connsiteY2" fmla="*/ 154975 h 172117"/>
              <a:gd name="connsiteX3" fmla="*/ 2114440 w 2128263"/>
              <a:gd name="connsiteY3" fmla="*/ 172117 h 172117"/>
              <a:gd name="connsiteX4" fmla="*/ 1 w 2128263"/>
              <a:gd name="connsiteY4" fmla="*/ 40478 h 172117"/>
              <a:gd name="connsiteX5" fmla="*/ 0 w 2128263"/>
              <a:gd name="connsiteY5" fmla="*/ 0 h 17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7" h="5486">
                <a:moveTo>
                  <a:pt x="0" y="5215"/>
                </a:moveTo>
                <a:lnTo>
                  <a:pt x="885" y="5280"/>
                </a:lnTo>
                <a:cubicBezTo>
                  <a:pt x="1709" y="5340"/>
                  <a:pt x="2533" y="5401"/>
                  <a:pt x="3352" y="5459"/>
                </a:cubicBezTo>
                <a:lnTo>
                  <a:pt x="3330" y="5486"/>
                </a:lnTo>
                <a:lnTo>
                  <a:pt x="0" y="5279"/>
                </a:lnTo>
                <a:lnTo>
                  <a:pt x="0" y="5215"/>
                </a:lnTo>
                <a:close/>
                <a:moveTo>
                  <a:pt x="0" y="4420"/>
                </a:moveTo>
                <a:lnTo>
                  <a:pt x="895" y="4629"/>
                </a:lnTo>
                <a:cubicBezTo>
                  <a:pt x="1733" y="4826"/>
                  <a:pt x="2571" y="5022"/>
                  <a:pt x="3404" y="5216"/>
                </a:cubicBezTo>
                <a:lnTo>
                  <a:pt x="3377" y="5239"/>
                </a:lnTo>
                <a:lnTo>
                  <a:pt x="0" y="4486"/>
                </a:lnTo>
                <a:lnTo>
                  <a:pt x="0" y="4420"/>
                </a:lnTo>
                <a:close/>
                <a:moveTo>
                  <a:pt x="0" y="4687"/>
                </a:moveTo>
                <a:lnTo>
                  <a:pt x="786" y="4828"/>
                </a:lnTo>
                <a:cubicBezTo>
                  <a:pt x="1653" y="4984"/>
                  <a:pt x="2520" y="5140"/>
                  <a:pt x="3381" y="5293"/>
                </a:cubicBezTo>
                <a:lnTo>
                  <a:pt x="3356" y="5318"/>
                </a:lnTo>
                <a:lnTo>
                  <a:pt x="0" y="4751"/>
                </a:lnTo>
                <a:lnTo>
                  <a:pt x="0" y="4687"/>
                </a:lnTo>
                <a:close/>
                <a:moveTo>
                  <a:pt x="0" y="4955"/>
                </a:moveTo>
                <a:lnTo>
                  <a:pt x="955" y="5076"/>
                </a:lnTo>
                <a:cubicBezTo>
                  <a:pt x="1758" y="5177"/>
                  <a:pt x="2562" y="5278"/>
                  <a:pt x="3359" y="5378"/>
                </a:cubicBezTo>
                <a:lnTo>
                  <a:pt x="3337" y="5403"/>
                </a:lnTo>
                <a:lnTo>
                  <a:pt x="0" y="5020"/>
                </a:lnTo>
                <a:lnTo>
                  <a:pt x="0" y="4955"/>
                </a:lnTo>
                <a:close/>
                <a:moveTo>
                  <a:pt x="0" y="3012"/>
                </a:moveTo>
                <a:lnTo>
                  <a:pt x="1340" y="3699"/>
                </a:lnTo>
                <a:cubicBezTo>
                  <a:pt x="2074" y="4077"/>
                  <a:pt x="2809" y="4455"/>
                  <a:pt x="3540" y="4828"/>
                </a:cubicBezTo>
                <a:lnTo>
                  <a:pt x="3509" y="4845"/>
                </a:lnTo>
                <a:lnTo>
                  <a:pt x="0" y="3090"/>
                </a:lnTo>
                <a:lnTo>
                  <a:pt x="0" y="3012"/>
                </a:lnTo>
                <a:close/>
                <a:moveTo>
                  <a:pt x="0" y="3334"/>
                </a:moveTo>
                <a:lnTo>
                  <a:pt x="1160" y="3855"/>
                </a:lnTo>
                <a:cubicBezTo>
                  <a:pt x="1945" y="4207"/>
                  <a:pt x="2731" y="4560"/>
                  <a:pt x="3511" y="4909"/>
                </a:cubicBezTo>
                <a:lnTo>
                  <a:pt x="3481" y="4927"/>
                </a:lnTo>
                <a:lnTo>
                  <a:pt x="0" y="3409"/>
                </a:lnTo>
                <a:lnTo>
                  <a:pt x="0" y="3334"/>
                </a:lnTo>
                <a:close/>
                <a:moveTo>
                  <a:pt x="0" y="3636"/>
                </a:moveTo>
                <a:lnTo>
                  <a:pt x="1016" y="4029"/>
                </a:lnTo>
                <a:cubicBezTo>
                  <a:pt x="1837" y="4347"/>
                  <a:pt x="2658" y="4666"/>
                  <a:pt x="3475" y="4981"/>
                </a:cubicBezTo>
                <a:lnTo>
                  <a:pt x="3445" y="5000"/>
                </a:lnTo>
                <a:lnTo>
                  <a:pt x="0" y="3707"/>
                </a:lnTo>
                <a:lnTo>
                  <a:pt x="0" y="3636"/>
                </a:lnTo>
                <a:close/>
                <a:moveTo>
                  <a:pt x="0" y="3857"/>
                </a:moveTo>
                <a:lnTo>
                  <a:pt x="1152" y="4257"/>
                </a:lnTo>
                <a:cubicBezTo>
                  <a:pt x="1917" y="4524"/>
                  <a:pt x="2681" y="4790"/>
                  <a:pt x="3441" y="5053"/>
                </a:cubicBezTo>
                <a:lnTo>
                  <a:pt x="3414" y="5073"/>
                </a:lnTo>
                <a:lnTo>
                  <a:pt x="0" y="3927"/>
                </a:lnTo>
                <a:lnTo>
                  <a:pt x="0" y="3857"/>
                </a:lnTo>
                <a:close/>
                <a:moveTo>
                  <a:pt x="0" y="4141"/>
                </a:moveTo>
                <a:lnTo>
                  <a:pt x="1041" y="4443"/>
                </a:lnTo>
                <a:cubicBezTo>
                  <a:pt x="1835" y="4673"/>
                  <a:pt x="2628" y="4904"/>
                  <a:pt x="3417" y="5131"/>
                </a:cubicBezTo>
                <a:lnTo>
                  <a:pt x="3390" y="5153"/>
                </a:lnTo>
                <a:lnTo>
                  <a:pt x="0" y="4209"/>
                </a:lnTo>
                <a:lnTo>
                  <a:pt x="0" y="4141"/>
                </a:lnTo>
                <a:close/>
                <a:moveTo>
                  <a:pt x="347" y="0"/>
                </a:moveTo>
                <a:lnTo>
                  <a:pt x="445" y="0"/>
                </a:lnTo>
                <a:lnTo>
                  <a:pt x="1846" y="1739"/>
                </a:lnTo>
                <a:cubicBezTo>
                  <a:pt x="2544" y="2605"/>
                  <a:pt x="3241" y="3471"/>
                  <a:pt x="3935" y="4330"/>
                </a:cubicBezTo>
                <a:lnTo>
                  <a:pt x="3895" y="4328"/>
                </a:lnTo>
                <a:lnTo>
                  <a:pt x="347" y="0"/>
                </a:lnTo>
                <a:close/>
                <a:moveTo>
                  <a:pt x="0" y="99"/>
                </a:moveTo>
                <a:lnTo>
                  <a:pt x="1708" y="2005"/>
                </a:lnTo>
                <a:cubicBezTo>
                  <a:pt x="2426" y="2807"/>
                  <a:pt x="3145" y="3610"/>
                  <a:pt x="3859" y="4406"/>
                </a:cubicBezTo>
                <a:lnTo>
                  <a:pt x="3820" y="4407"/>
                </a:lnTo>
                <a:lnTo>
                  <a:pt x="0" y="217"/>
                </a:lnTo>
                <a:lnTo>
                  <a:pt x="0" y="99"/>
                </a:lnTo>
                <a:close/>
                <a:moveTo>
                  <a:pt x="0" y="616"/>
                </a:moveTo>
                <a:lnTo>
                  <a:pt x="1635" y="2259"/>
                </a:lnTo>
                <a:cubicBezTo>
                  <a:pt x="2358" y="2986"/>
                  <a:pt x="3081" y="3713"/>
                  <a:pt x="3800" y="4434"/>
                </a:cubicBezTo>
                <a:lnTo>
                  <a:pt x="3761" y="4438"/>
                </a:lnTo>
                <a:lnTo>
                  <a:pt x="0" y="726"/>
                </a:lnTo>
                <a:lnTo>
                  <a:pt x="0" y="616"/>
                </a:lnTo>
                <a:close/>
                <a:moveTo>
                  <a:pt x="0" y="1048"/>
                </a:moveTo>
                <a:lnTo>
                  <a:pt x="1625" y="2519"/>
                </a:lnTo>
                <a:cubicBezTo>
                  <a:pt x="2352" y="3178"/>
                  <a:pt x="3079" y="3837"/>
                  <a:pt x="3802" y="4490"/>
                </a:cubicBezTo>
                <a:lnTo>
                  <a:pt x="3765" y="4496"/>
                </a:lnTo>
                <a:lnTo>
                  <a:pt x="0" y="1153"/>
                </a:lnTo>
                <a:lnTo>
                  <a:pt x="0" y="1048"/>
                </a:lnTo>
                <a:close/>
                <a:moveTo>
                  <a:pt x="0" y="1450"/>
                </a:moveTo>
                <a:lnTo>
                  <a:pt x="3761" y="4541"/>
                </a:lnTo>
                <a:lnTo>
                  <a:pt x="3760" y="4578"/>
                </a:lnTo>
                <a:cubicBezTo>
                  <a:pt x="3033" y="3992"/>
                  <a:pt x="2301" y="3403"/>
                  <a:pt x="1569" y="2814"/>
                </a:cubicBezTo>
                <a:lnTo>
                  <a:pt x="0" y="1550"/>
                </a:lnTo>
                <a:lnTo>
                  <a:pt x="0" y="1450"/>
                </a:lnTo>
                <a:close/>
                <a:moveTo>
                  <a:pt x="0" y="1933"/>
                </a:moveTo>
                <a:lnTo>
                  <a:pt x="1616" y="3114"/>
                </a:lnTo>
                <a:cubicBezTo>
                  <a:pt x="2310" y="3622"/>
                  <a:pt x="3005" y="4130"/>
                  <a:pt x="3696" y="4634"/>
                </a:cubicBezTo>
                <a:lnTo>
                  <a:pt x="3662" y="4645"/>
                </a:lnTo>
                <a:lnTo>
                  <a:pt x="0" y="2026"/>
                </a:lnTo>
                <a:lnTo>
                  <a:pt x="0" y="1933"/>
                </a:lnTo>
                <a:close/>
                <a:moveTo>
                  <a:pt x="0" y="2315"/>
                </a:moveTo>
                <a:lnTo>
                  <a:pt x="1438" y="3254"/>
                </a:lnTo>
                <a:cubicBezTo>
                  <a:pt x="2175" y="3736"/>
                  <a:pt x="2913" y="4219"/>
                  <a:pt x="3646" y="4696"/>
                </a:cubicBezTo>
                <a:lnTo>
                  <a:pt x="3612" y="4709"/>
                </a:lnTo>
                <a:lnTo>
                  <a:pt x="0" y="2401"/>
                </a:lnTo>
                <a:lnTo>
                  <a:pt x="0" y="2315"/>
                </a:lnTo>
                <a:close/>
                <a:moveTo>
                  <a:pt x="0" y="2676"/>
                </a:moveTo>
                <a:lnTo>
                  <a:pt x="1484" y="3539"/>
                </a:lnTo>
                <a:cubicBezTo>
                  <a:pt x="2184" y="3946"/>
                  <a:pt x="2883" y="4353"/>
                  <a:pt x="3579" y="4756"/>
                </a:cubicBezTo>
                <a:lnTo>
                  <a:pt x="3548" y="4771"/>
                </a:lnTo>
                <a:lnTo>
                  <a:pt x="0" y="2759"/>
                </a:lnTo>
                <a:lnTo>
                  <a:pt x="0" y="2676"/>
                </a:lnTo>
                <a:close/>
                <a:moveTo>
                  <a:pt x="4856" y="0"/>
                </a:moveTo>
                <a:lnTo>
                  <a:pt x="4927" y="0"/>
                </a:lnTo>
                <a:lnTo>
                  <a:pt x="4923" y="1351"/>
                </a:lnTo>
                <a:cubicBezTo>
                  <a:pt x="4920" y="2245"/>
                  <a:pt x="4917" y="3138"/>
                  <a:pt x="4916" y="4025"/>
                </a:cubicBezTo>
                <a:lnTo>
                  <a:pt x="4886" y="4004"/>
                </a:lnTo>
                <a:lnTo>
                  <a:pt x="4856" y="0"/>
                </a:lnTo>
                <a:close/>
                <a:moveTo>
                  <a:pt x="4559" y="0"/>
                </a:moveTo>
                <a:lnTo>
                  <a:pt x="4631" y="0"/>
                </a:lnTo>
                <a:lnTo>
                  <a:pt x="4698" y="1354"/>
                </a:lnTo>
                <a:cubicBezTo>
                  <a:pt x="4742" y="2250"/>
                  <a:pt x="4786" y="3145"/>
                  <a:pt x="4831" y="4035"/>
                </a:cubicBezTo>
                <a:lnTo>
                  <a:pt x="4800" y="4015"/>
                </a:lnTo>
                <a:lnTo>
                  <a:pt x="4559" y="0"/>
                </a:lnTo>
                <a:close/>
                <a:moveTo>
                  <a:pt x="4327" y="0"/>
                </a:moveTo>
                <a:lnTo>
                  <a:pt x="4468" y="1378"/>
                </a:lnTo>
                <a:cubicBezTo>
                  <a:pt x="4558" y="2266"/>
                  <a:pt x="4648" y="3153"/>
                  <a:pt x="4739" y="4035"/>
                </a:cubicBezTo>
                <a:lnTo>
                  <a:pt x="4707" y="4017"/>
                </a:lnTo>
                <a:lnTo>
                  <a:pt x="4254" y="0"/>
                </a:lnTo>
                <a:lnTo>
                  <a:pt x="4327" y="0"/>
                </a:lnTo>
                <a:close/>
                <a:moveTo>
                  <a:pt x="3960" y="0"/>
                </a:moveTo>
                <a:lnTo>
                  <a:pt x="4033" y="0"/>
                </a:lnTo>
                <a:lnTo>
                  <a:pt x="4250" y="1395"/>
                </a:lnTo>
                <a:cubicBezTo>
                  <a:pt x="4386" y="2277"/>
                  <a:pt x="4523" y="3158"/>
                  <a:pt x="4660" y="4033"/>
                </a:cubicBezTo>
                <a:lnTo>
                  <a:pt x="4627" y="4017"/>
                </a:lnTo>
                <a:lnTo>
                  <a:pt x="3960" y="0"/>
                </a:lnTo>
                <a:close/>
                <a:moveTo>
                  <a:pt x="3728" y="0"/>
                </a:moveTo>
                <a:lnTo>
                  <a:pt x="4027" y="1427"/>
                </a:lnTo>
                <a:cubicBezTo>
                  <a:pt x="4211" y="2306"/>
                  <a:pt x="4395" y="3186"/>
                  <a:pt x="4579" y="4060"/>
                </a:cubicBezTo>
                <a:lnTo>
                  <a:pt x="4545" y="4045"/>
                </a:lnTo>
                <a:lnTo>
                  <a:pt x="3654" y="0"/>
                </a:lnTo>
                <a:lnTo>
                  <a:pt x="3728" y="0"/>
                </a:lnTo>
                <a:close/>
                <a:moveTo>
                  <a:pt x="3358" y="0"/>
                </a:moveTo>
                <a:lnTo>
                  <a:pt x="3433" y="0"/>
                </a:lnTo>
                <a:lnTo>
                  <a:pt x="3809" y="1418"/>
                </a:lnTo>
                <a:cubicBezTo>
                  <a:pt x="4044" y="2306"/>
                  <a:pt x="4279" y="3194"/>
                  <a:pt x="4513" y="4075"/>
                </a:cubicBezTo>
                <a:lnTo>
                  <a:pt x="4479" y="4062"/>
                </a:lnTo>
                <a:lnTo>
                  <a:pt x="3358" y="0"/>
                </a:lnTo>
                <a:close/>
                <a:moveTo>
                  <a:pt x="3006" y="0"/>
                </a:moveTo>
                <a:lnTo>
                  <a:pt x="3083" y="0"/>
                </a:lnTo>
                <a:lnTo>
                  <a:pt x="3551" y="1456"/>
                </a:lnTo>
                <a:cubicBezTo>
                  <a:pt x="3837" y="2345"/>
                  <a:pt x="4123" y="3234"/>
                  <a:pt x="4408" y="4116"/>
                </a:cubicBezTo>
                <a:lnTo>
                  <a:pt x="4372" y="4104"/>
                </a:lnTo>
                <a:lnTo>
                  <a:pt x="3006" y="0"/>
                </a:lnTo>
                <a:close/>
                <a:moveTo>
                  <a:pt x="2691" y="0"/>
                </a:moveTo>
                <a:lnTo>
                  <a:pt x="2770" y="0"/>
                </a:lnTo>
                <a:lnTo>
                  <a:pt x="3336" y="1487"/>
                </a:lnTo>
                <a:cubicBezTo>
                  <a:pt x="3672" y="2371"/>
                  <a:pt x="4008" y="3255"/>
                  <a:pt x="4343" y="4132"/>
                </a:cubicBezTo>
                <a:lnTo>
                  <a:pt x="4307" y="4122"/>
                </a:lnTo>
                <a:lnTo>
                  <a:pt x="2691" y="0"/>
                </a:lnTo>
                <a:close/>
                <a:moveTo>
                  <a:pt x="2345" y="0"/>
                </a:moveTo>
                <a:lnTo>
                  <a:pt x="2426" y="0"/>
                </a:lnTo>
                <a:lnTo>
                  <a:pt x="3086" y="1494"/>
                </a:lnTo>
                <a:cubicBezTo>
                  <a:pt x="3480" y="2385"/>
                  <a:pt x="3873" y="3277"/>
                  <a:pt x="4266" y="4162"/>
                </a:cubicBezTo>
                <a:lnTo>
                  <a:pt x="4229" y="4153"/>
                </a:lnTo>
                <a:lnTo>
                  <a:pt x="2345" y="0"/>
                </a:lnTo>
                <a:close/>
                <a:moveTo>
                  <a:pt x="1984" y="0"/>
                </a:moveTo>
                <a:lnTo>
                  <a:pt x="2067" y="0"/>
                </a:lnTo>
                <a:lnTo>
                  <a:pt x="2830" y="1507"/>
                </a:lnTo>
                <a:cubicBezTo>
                  <a:pt x="3284" y="2406"/>
                  <a:pt x="3739" y="3305"/>
                  <a:pt x="4192" y="4197"/>
                </a:cubicBezTo>
                <a:lnTo>
                  <a:pt x="4154" y="4189"/>
                </a:lnTo>
                <a:lnTo>
                  <a:pt x="1984" y="0"/>
                </a:lnTo>
                <a:close/>
                <a:moveTo>
                  <a:pt x="1611" y="0"/>
                </a:moveTo>
                <a:lnTo>
                  <a:pt x="1694" y="0"/>
                </a:lnTo>
                <a:lnTo>
                  <a:pt x="2545" y="1481"/>
                </a:lnTo>
                <a:cubicBezTo>
                  <a:pt x="3074" y="2403"/>
                  <a:pt x="3603" y="3326"/>
                  <a:pt x="4129" y="4241"/>
                </a:cubicBezTo>
                <a:lnTo>
                  <a:pt x="4090" y="4234"/>
                </a:lnTo>
                <a:lnTo>
                  <a:pt x="1611" y="0"/>
                </a:lnTo>
                <a:close/>
                <a:moveTo>
                  <a:pt x="1193" y="0"/>
                </a:moveTo>
                <a:lnTo>
                  <a:pt x="1281" y="0"/>
                </a:lnTo>
                <a:lnTo>
                  <a:pt x="2289" y="1560"/>
                </a:lnTo>
                <a:cubicBezTo>
                  <a:pt x="2876" y="2470"/>
                  <a:pt x="3463" y="3380"/>
                  <a:pt x="4048" y="4283"/>
                </a:cubicBezTo>
                <a:lnTo>
                  <a:pt x="4009" y="4278"/>
                </a:lnTo>
                <a:lnTo>
                  <a:pt x="1193" y="0"/>
                </a:lnTo>
                <a:close/>
                <a:moveTo>
                  <a:pt x="774" y="0"/>
                </a:moveTo>
                <a:lnTo>
                  <a:pt x="866" y="0"/>
                </a:lnTo>
                <a:lnTo>
                  <a:pt x="2037" y="1619"/>
                </a:lnTo>
                <a:cubicBezTo>
                  <a:pt x="2684" y="2515"/>
                  <a:pt x="3331" y="3410"/>
                  <a:pt x="3975" y="4299"/>
                </a:cubicBezTo>
                <a:lnTo>
                  <a:pt x="3935" y="4295"/>
                </a:lnTo>
                <a:lnTo>
                  <a:pt x="774" y="0"/>
                </a:lnTo>
                <a:close/>
              </a:path>
            </a:pathLst>
          </a:custGeom>
          <a:gradFill flip="none" rotWithShape="1">
            <a:gsLst>
              <a:gs pos="0">
                <a:schemeClr val="accent2">
                  <a:alpha val="80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471" name="任意多边形: 形状 470"/>
          <p:cNvSpPr/>
          <p:nvPr>
            <p:custDataLst>
              <p:tags r:id="rId80"/>
            </p:custDataLst>
          </p:nvPr>
        </p:nvSpPr>
        <p:spPr>
          <a:xfrm>
            <a:off x="0" y="3571875"/>
            <a:ext cx="3052233" cy="3286125"/>
          </a:xfrm>
          <a:custGeom>
            <a:avLst/>
            <a:gdLst>
              <a:gd name="connsiteX0" fmla="*/ 2125153 w 2125153"/>
              <a:gd name="connsiteY0" fmla="*/ 0 h 203771"/>
              <a:gd name="connsiteX1" fmla="*/ 2114270 w 2125153"/>
              <a:gd name="connsiteY1" fmla="*/ 18758 h 203771"/>
              <a:gd name="connsiteX2" fmla="*/ 0 w 2125153"/>
              <a:gd name="connsiteY2" fmla="*/ 203771 h 203771"/>
              <a:gd name="connsiteX3" fmla="*/ 0 w 2125153"/>
              <a:gd name="connsiteY3" fmla="*/ 163307 h 203771"/>
              <a:gd name="connsiteX4" fmla="*/ 590882 w 2125153"/>
              <a:gd name="connsiteY4" fmla="*/ 117901 h 203771"/>
              <a:gd name="connsiteX5" fmla="*/ 2125153 w 2125153"/>
              <a:gd name="connsiteY5" fmla="*/ 0 h 20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7" h="5174">
                <a:moveTo>
                  <a:pt x="3347" y="108"/>
                </a:moveTo>
                <a:lnTo>
                  <a:pt x="3330" y="137"/>
                </a:lnTo>
                <a:lnTo>
                  <a:pt x="0" y="429"/>
                </a:lnTo>
                <a:lnTo>
                  <a:pt x="0" y="365"/>
                </a:lnTo>
                <a:lnTo>
                  <a:pt x="931" y="294"/>
                </a:lnTo>
                <a:cubicBezTo>
                  <a:pt x="1738" y="232"/>
                  <a:pt x="2545" y="170"/>
                  <a:pt x="3347" y="108"/>
                </a:cubicBezTo>
                <a:close/>
                <a:moveTo>
                  <a:pt x="3351" y="0"/>
                </a:moveTo>
                <a:lnTo>
                  <a:pt x="3331" y="30"/>
                </a:lnTo>
                <a:lnTo>
                  <a:pt x="0" y="170"/>
                </a:lnTo>
                <a:lnTo>
                  <a:pt x="0" y="108"/>
                </a:lnTo>
                <a:lnTo>
                  <a:pt x="716" y="85"/>
                </a:lnTo>
                <a:cubicBezTo>
                  <a:pt x="1596" y="57"/>
                  <a:pt x="2477" y="29"/>
                  <a:pt x="3351" y="0"/>
                </a:cubicBezTo>
                <a:close/>
                <a:moveTo>
                  <a:pt x="4779" y="1536"/>
                </a:moveTo>
                <a:lnTo>
                  <a:pt x="4807" y="1558"/>
                </a:lnTo>
                <a:lnTo>
                  <a:pt x="4707" y="5174"/>
                </a:lnTo>
                <a:lnTo>
                  <a:pt x="4642" y="5174"/>
                </a:lnTo>
                <a:lnTo>
                  <a:pt x="4680" y="4170"/>
                </a:lnTo>
                <a:cubicBezTo>
                  <a:pt x="4713" y="3290"/>
                  <a:pt x="4747" y="2410"/>
                  <a:pt x="4779" y="1536"/>
                </a:cubicBezTo>
                <a:close/>
                <a:moveTo>
                  <a:pt x="4717" y="1553"/>
                </a:moveTo>
                <a:lnTo>
                  <a:pt x="4745" y="1576"/>
                </a:lnTo>
                <a:lnTo>
                  <a:pt x="4519" y="5174"/>
                </a:lnTo>
                <a:lnTo>
                  <a:pt x="4454" y="5174"/>
                </a:lnTo>
                <a:lnTo>
                  <a:pt x="4526" y="4183"/>
                </a:lnTo>
                <a:cubicBezTo>
                  <a:pt x="4591" y="3305"/>
                  <a:pt x="4655" y="2426"/>
                  <a:pt x="4717" y="1553"/>
                </a:cubicBezTo>
                <a:close/>
                <a:moveTo>
                  <a:pt x="4638" y="1539"/>
                </a:moveTo>
                <a:lnTo>
                  <a:pt x="4664" y="1563"/>
                </a:lnTo>
                <a:lnTo>
                  <a:pt x="4248" y="5174"/>
                </a:lnTo>
                <a:lnTo>
                  <a:pt x="4182" y="5174"/>
                </a:lnTo>
                <a:lnTo>
                  <a:pt x="4317" y="4096"/>
                </a:lnTo>
                <a:cubicBezTo>
                  <a:pt x="4425" y="3242"/>
                  <a:pt x="4533" y="2388"/>
                  <a:pt x="4638" y="1539"/>
                </a:cubicBezTo>
                <a:close/>
                <a:moveTo>
                  <a:pt x="4553" y="1535"/>
                </a:moveTo>
                <a:lnTo>
                  <a:pt x="4577" y="1560"/>
                </a:lnTo>
                <a:lnTo>
                  <a:pt x="3968" y="5174"/>
                </a:lnTo>
                <a:lnTo>
                  <a:pt x="3900" y="5174"/>
                </a:lnTo>
                <a:lnTo>
                  <a:pt x="4116" y="3970"/>
                </a:lnTo>
                <a:cubicBezTo>
                  <a:pt x="4262" y="3157"/>
                  <a:pt x="4409" y="2343"/>
                  <a:pt x="4553" y="1535"/>
                </a:cubicBezTo>
                <a:close/>
                <a:moveTo>
                  <a:pt x="4472" y="1519"/>
                </a:moveTo>
                <a:lnTo>
                  <a:pt x="4495" y="1544"/>
                </a:lnTo>
                <a:lnTo>
                  <a:pt x="3687" y="5174"/>
                </a:lnTo>
                <a:lnTo>
                  <a:pt x="3617" y="5174"/>
                </a:lnTo>
                <a:lnTo>
                  <a:pt x="3920" y="3879"/>
                </a:lnTo>
                <a:cubicBezTo>
                  <a:pt x="4105" y="3090"/>
                  <a:pt x="4290" y="2302"/>
                  <a:pt x="4472" y="1519"/>
                </a:cubicBezTo>
                <a:close/>
                <a:moveTo>
                  <a:pt x="4407" y="1490"/>
                </a:moveTo>
                <a:lnTo>
                  <a:pt x="4428" y="1519"/>
                </a:lnTo>
                <a:lnTo>
                  <a:pt x="3270" y="5174"/>
                </a:lnTo>
                <a:lnTo>
                  <a:pt x="3199" y="5174"/>
                </a:lnTo>
                <a:lnTo>
                  <a:pt x="3586" y="3995"/>
                </a:lnTo>
                <a:cubicBezTo>
                  <a:pt x="3861" y="3159"/>
                  <a:pt x="4136" y="2322"/>
                  <a:pt x="4407" y="1490"/>
                </a:cubicBezTo>
                <a:close/>
                <a:moveTo>
                  <a:pt x="4334" y="1457"/>
                </a:moveTo>
                <a:lnTo>
                  <a:pt x="4354" y="1487"/>
                </a:lnTo>
                <a:lnTo>
                  <a:pt x="2970" y="5174"/>
                </a:lnTo>
                <a:lnTo>
                  <a:pt x="2895" y="5174"/>
                </a:lnTo>
                <a:lnTo>
                  <a:pt x="3404" y="3860"/>
                </a:lnTo>
                <a:cubicBezTo>
                  <a:pt x="3715" y="3058"/>
                  <a:pt x="4026" y="2255"/>
                  <a:pt x="4334" y="1457"/>
                </a:cubicBezTo>
                <a:close/>
                <a:moveTo>
                  <a:pt x="4252" y="1433"/>
                </a:moveTo>
                <a:lnTo>
                  <a:pt x="4270" y="1462"/>
                </a:lnTo>
                <a:lnTo>
                  <a:pt x="2651" y="5174"/>
                </a:lnTo>
                <a:lnTo>
                  <a:pt x="2573" y="5174"/>
                </a:lnTo>
                <a:lnTo>
                  <a:pt x="3240" y="3689"/>
                </a:lnTo>
                <a:cubicBezTo>
                  <a:pt x="3578" y="2936"/>
                  <a:pt x="3917" y="2182"/>
                  <a:pt x="4252" y="1433"/>
                </a:cubicBezTo>
                <a:close/>
                <a:moveTo>
                  <a:pt x="4178" y="1397"/>
                </a:moveTo>
                <a:lnTo>
                  <a:pt x="4194" y="1428"/>
                </a:lnTo>
                <a:lnTo>
                  <a:pt x="2321" y="5174"/>
                </a:lnTo>
                <a:lnTo>
                  <a:pt x="2240" y="5174"/>
                </a:lnTo>
                <a:lnTo>
                  <a:pt x="3072" y="3553"/>
                </a:lnTo>
                <a:cubicBezTo>
                  <a:pt x="3442" y="2833"/>
                  <a:pt x="3812" y="2113"/>
                  <a:pt x="4178" y="1397"/>
                </a:cubicBezTo>
                <a:close/>
                <a:moveTo>
                  <a:pt x="4095" y="1341"/>
                </a:moveTo>
                <a:lnTo>
                  <a:pt x="4110" y="1373"/>
                </a:lnTo>
                <a:lnTo>
                  <a:pt x="2072" y="5174"/>
                </a:lnTo>
                <a:lnTo>
                  <a:pt x="1990" y="5174"/>
                </a:lnTo>
                <a:lnTo>
                  <a:pt x="2826" y="3652"/>
                </a:lnTo>
                <a:cubicBezTo>
                  <a:pt x="3250" y="2880"/>
                  <a:pt x="3675" y="2108"/>
                  <a:pt x="4095" y="1341"/>
                </a:cubicBezTo>
                <a:close/>
                <a:moveTo>
                  <a:pt x="4029" y="1295"/>
                </a:moveTo>
                <a:lnTo>
                  <a:pt x="4043" y="1328"/>
                </a:lnTo>
                <a:lnTo>
                  <a:pt x="1714" y="5174"/>
                </a:lnTo>
                <a:lnTo>
                  <a:pt x="1626" y="5174"/>
                </a:lnTo>
                <a:lnTo>
                  <a:pt x="2672" y="3486"/>
                </a:lnTo>
                <a:cubicBezTo>
                  <a:pt x="3126" y="2754"/>
                  <a:pt x="3580" y="2022"/>
                  <a:pt x="4029" y="1295"/>
                </a:cubicBezTo>
                <a:close/>
                <a:moveTo>
                  <a:pt x="3953" y="1256"/>
                </a:moveTo>
                <a:lnTo>
                  <a:pt x="3965" y="1288"/>
                </a:lnTo>
                <a:lnTo>
                  <a:pt x="1326" y="5174"/>
                </a:lnTo>
                <a:lnTo>
                  <a:pt x="1231" y="5174"/>
                </a:lnTo>
                <a:lnTo>
                  <a:pt x="2542" y="3287"/>
                </a:lnTo>
                <a:cubicBezTo>
                  <a:pt x="3014" y="2609"/>
                  <a:pt x="3485" y="1930"/>
                  <a:pt x="3953" y="1256"/>
                </a:cubicBezTo>
                <a:close/>
                <a:moveTo>
                  <a:pt x="3886" y="1207"/>
                </a:moveTo>
                <a:lnTo>
                  <a:pt x="3896" y="1241"/>
                </a:lnTo>
                <a:lnTo>
                  <a:pt x="910" y="5174"/>
                </a:lnTo>
                <a:lnTo>
                  <a:pt x="813" y="5174"/>
                </a:lnTo>
                <a:lnTo>
                  <a:pt x="2302" y="3252"/>
                </a:lnTo>
                <a:cubicBezTo>
                  <a:pt x="2832" y="2569"/>
                  <a:pt x="3361" y="1886"/>
                  <a:pt x="3886" y="1207"/>
                </a:cubicBezTo>
                <a:close/>
                <a:moveTo>
                  <a:pt x="3839" y="1180"/>
                </a:moveTo>
                <a:lnTo>
                  <a:pt x="3846" y="1215"/>
                </a:lnTo>
                <a:lnTo>
                  <a:pt x="498" y="5174"/>
                </a:lnTo>
                <a:lnTo>
                  <a:pt x="395" y="5174"/>
                </a:lnTo>
                <a:lnTo>
                  <a:pt x="2084" y="3215"/>
                </a:lnTo>
                <a:cubicBezTo>
                  <a:pt x="2671" y="2536"/>
                  <a:pt x="3257" y="1856"/>
                  <a:pt x="3839" y="1180"/>
                </a:cubicBezTo>
                <a:close/>
                <a:moveTo>
                  <a:pt x="3783" y="1110"/>
                </a:moveTo>
                <a:lnTo>
                  <a:pt x="3788" y="1146"/>
                </a:lnTo>
                <a:lnTo>
                  <a:pt x="0" y="5174"/>
                </a:lnTo>
                <a:lnTo>
                  <a:pt x="0" y="5062"/>
                </a:lnTo>
                <a:lnTo>
                  <a:pt x="1809" y="3172"/>
                </a:lnTo>
                <a:cubicBezTo>
                  <a:pt x="2469" y="2484"/>
                  <a:pt x="3129" y="1795"/>
                  <a:pt x="3783" y="1110"/>
                </a:cubicBezTo>
                <a:close/>
                <a:moveTo>
                  <a:pt x="3711" y="1061"/>
                </a:moveTo>
                <a:lnTo>
                  <a:pt x="3714" y="1096"/>
                </a:lnTo>
                <a:lnTo>
                  <a:pt x="0" y="4655"/>
                </a:lnTo>
                <a:lnTo>
                  <a:pt x="0" y="4550"/>
                </a:lnTo>
                <a:lnTo>
                  <a:pt x="1733" y="2920"/>
                </a:lnTo>
                <a:cubicBezTo>
                  <a:pt x="2394" y="2299"/>
                  <a:pt x="3055" y="1678"/>
                  <a:pt x="3711" y="1061"/>
                </a:cubicBezTo>
                <a:close/>
                <a:moveTo>
                  <a:pt x="3661" y="1005"/>
                </a:moveTo>
                <a:lnTo>
                  <a:pt x="3663" y="1040"/>
                </a:lnTo>
                <a:lnTo>
                  <a:pt x="0" y="4202"/>
                </a:lnTo>
                <a:lnTo>
                  <a:pt x="0" y="4102"/>
                </a:lnTo>
                <a:lnTo>
                  <a:pt x="1673" y="2687"/>
                </a:lnTo>
                <a:cubicBezTo>
                  <a:pt x="2338" y="2125"/>
                  <a:pt x="3002" y="1564"/>
                  <a:pt x="3661" y="1005"/>
                </a:cubicBezTo>
                <a:close/>
                <a:moveTo>
                  <a:pt x="3626" y="940"/>
                </a:moveTo>
                <a:lnTo>
                  <a:pt x="3627" y="976"/>
                </a:lnTo>
                <a:lnTo>
                  <a:pt x="0" y="3835"/>
                </a:lnTo>
                <a:lnTo>
                  <a:pt x="0" y="3740"/>
                </a:lnTo>
                <a:lnTo>
                  <a:pt x="1539" y="2552"/>
                </a:lnTo>
                <a:cubicBezTo>
                  <a:pt x="2237" y="2014"/>
                  <a:pt x="2934" y="1476"/>
                  <a:pt x="3626" y="940"/>
                </a:cubicBezTo>
                <a:close/>
                <a:moveTo>
                  <a:pt x="3584" y="872"/>
                </a:moveTo>
                <a:lnTo>
                  <a:pt x="3584" y="908"/>
                </a:lnTo>
                <a:lnTo>
                  <a:pt x="0" y="3441"/>
                </a:lnTo>
                <a:lnTo>
                  <a:pt x="0" y="3351"/>
                </a:lnTo>
                <a:lnTo>
                  <a:pt x="1465" y="2338"/>
                </a:lnTo>
                <a:cubicBezTo>
                  <a:pt x="2173" y="1848"/>
                  <a:pt x="2881" y="1359"/>
                  <a:pt x="3584" y="872"/>
                </a:cubicBezTo>
                <a:close/>
                <a:moveTo>
                  <a:pt x="3530" y="806"/>
                </a:moveTo>
                <a:lnTo>
                  <a:pt x="3528" y="840"/>
                </a:lnTo>
                <a:lnTo>
                  <a:pt x="0" y="3067"/>
                </a:lnTo>
                <a:lnTo>
                  <a:pt x="0" y="2982"/>
                </a:lnTo>
                <a:lnTo>
                  <a:pt x="1425" y="2104"/>
                </a:lnTo>
                <a:cubicBezTo>
                  <a:pt x="2128" y="1670"/>
                  <a:pt x="2832" y="1237"/>
                  <a:pt x="3530" y="806"/>
                </a:cubicBezTo>
                <a:close/>
                <a:moveTo>
                  <a:pt x="3489" y="735"/>
                </a:moveTo>
                <a:lnTo>
                  <a:pt x="3485" y="769"/>
                </a:lnTo>
                <a:lnTo>
                  <a:pt x="0" y="2722"/>
                </a:lnTo>
                <a:lnTo>
                  <a:pt x="0" y="2642"/>
                </a:lnTo>
                <a:lnTo>
                  <a:pt x="1362" y="1897"/>
                </a:lnTo>
                <a:cubicBezTo>
                  <a:pt x="2073" y="1509"/>
                  <a:pt x="2783" y="1121"/>
                  <a:pt x="3489" y="735"/>
                </a:cubicBezTo>
                <a:close/>
                <a:moveTo>
                  <a:pt x="3489" y="666"/>
                </a:moveTo>
                <a:lnTo>
                  <a:pt x="3483" y="701"/>
                </a:lnTo>
                <a:lnTo>
                  <a:pt x="0" y="2398"/>
                </a:lnTo>
                <a:lnTo>
                  <a:pt x="0" y="2323"/>
                </a:lnTo>
                <a:lnTo>
                  <a:pt x="1108" y="1797"/>
                </a:lnTo>
                <a:cubicBezTo>
                  <a:pt x="1904" y="1420"/>
                  <a:pt x="2700" y="1042"/>
                  <a:pt x="3489" y="666"/>
                </a:cubicBezTo>
                <a:close/>
                <a:moveTo>
                  <a:pt x="3463" y="590"/>
                </a:moveTo>
                <a:lnTo>
                  <a:pt x="3455" y="625"/>
                </a:lnTo>
                <a:lnTo>
                  <a:pt x="0" y="2090"/>
                </a:lnTo>
                <a:lnTo>
                  <a:pt x="0" y="2017"/>
                </a:lnTo>
                <a:lnTo>
                  <a:pt x="1080" y="1572"/>
                </a:lnTo>
                <a:cubicBezTo>
                  <a:pt x="1876" y="1245"/>
                  <a:pt x="2673" y="917"/>
                  <a:pt x="3463" y="590"/>
                </a:cubicBezTo>
                <a:close/>
                <a:moveTo>
                  <a:pt x="3424" y="514"/>
                </a:moveTo>
                <a:lnTo>
                  <a:pt x="3415" y="547"/>
                </a:lnTo>
                <a:lnTo>
                  <a:pt x="0" y="1790"/>
                </a:lnTo>
                <a:lnTo>
                  <a:pt x="0" y="1719"/>
                </a:lnTo>
                <a:lnTo>
                  <a:pt x="1091" y="1335"/>
                </a:lnTo>
                <a:cubicBezTo>
                  <a:pt x="1870" y="1061"/>
                  <a:pt x="2650" y="787"/>
                  <a:pt x="3424" y="514"/>
                </a:cubicBezTo>
                <a:close/>
                <a:moveTo>
                  <a:pt x="3398" y="436"/>
                </a:moveTo>
                <a:lnTo>
                  <a:pt x="3388" y="468"/>
                </a:lnTo>
                <a:lnTo>
                  <a:pt x="0" y="1504"/>
                </a:lnTo>
                <a:lnTo>
                  <a:pt x="0" y="1436"/>
                </a:lnTo>
                <a:lnTo>
                  <a:pt x="1074" y="1120"/>
                </a:lnTo>
                <a:cubicBezTo>
                  <a:pt x="1850" y="892"/>
                  <a:pt x="2627" y="664"/>
                  <a:pt x="3398" y="436"/>
                </a:cubicBezTo>
                <a:close/>
                <a:moveTo>
                  <a:pt x="3388" y="352"/>
                </a:moveTo>
                <a:lnTo>
                  <a:pt x="3374" y="385"/>
                </a:lnTo>
                <a:lnTo>
                  <a:pt x="0" y="1225"/>
                </a:lnTo>
                <a:lnTo>
                  <a:pt x="0" y="1159"/>
                </a:lnTo>
                <a:lnTo>
                  <a:pt x="823" y="963"/>
                </a:lnTo>
                <a:cubicBezTo>
                  <a:pt x="1680" y="759"/>
                  <a:pt x="2537" y="556"/>
                  <a:pt x="3388" y="352"/>
                </a:cubicBezTo>
                <a:close/>
                <a:moveTo>
                  <a:pt x="3377" y="272"/>
                </a:moveTo>
                <a:lnTo>
                  <a:pt x="3362" y="304"/>
                </a:lnTo>
                <a:lnTo>
                  <a:pt x="0" y="957"/>
                </a:lnTo>
                <a:lnTo>
                  <a:pt x="0" y="892"/>
                </a:lnTo>
                <a:lnTo>
                  <a:pt x="843" y="737"/>
                </a:lnTo>
                <a:cubicBezTo>
                  <a:pt x="1690" y="582"/>
                  <a:pt x="2537" y="428"/>
                  <a:pt x="3377" y="272"/>
                </a:cubicBezTo>
                <a:close/>
                <a:moveTo>
                  <a:pt x="3355" y="189"/>
                </a:moveTo>
                <a:lnTo>
                  <a:pt x="3339" y="220"/>
                </a:lnTo>
                <a:lnTo>
                  <a:pt x="0" y="689"/>
                </a:lnTo>
                <a:lnTo>
                  <a:pt x="0" y="625"/>
                </a:lnTo>
                <a:lnTo>
                  <a:pt x="903" y="508"/>
                </a:lnTo>
                <a:cubicBezTo>
                  <a:pt x="1722" y="402"/>
                  <a:pt x="2542" y="296"/>
                  <a:pt x="3355" y="189"/>
                </a:cubicBezTo>
                <a:close/>
              </a:path>
            </a:pathLst>
          </a:custGeom>
          <a:gradFill flip="none" rotWithShape="1">
            <a:gsLst>
              <a:gs pos="0">
                <a:schemeClr val="accent1">
                  <a:alpha val="0"/>
                </a:schemeClr>
              </a:gs>
              <a:gs pos="12000">
                <a:schemeClr val="accent1">
                  <a:alpha val="3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fontAlgn="auto"/>
            <a:endParaRPr lang="zh-CN" altLang="en-US" sz="1350" strike="noStrike" noProof="1"/>
          </a:p>
        </p:txBody>
      </p:sp>
      <p:sp>
        <p:nvSpPr>
          <p:cNvPr id="584" name="任意多边形: 形状 583"/>
          <p:cNvSpPr/>
          <p:nvPr>
            <p:custDataLst>
              <p:tags r:id="rId81"/>
            </p:custDataLst>
          </p:nvPr>
        </p:nvSpPr>
        <p:spPr>
          <a:xfrm>
            <a:off x="3541183" y="4283075"/>
            <a:ext cx="2597150" cy="2574925"/>
          </a:xfrm>
          <a:custGeom>
            <a:avLst/>
            <a:gdLst>
              <a:gd name="connsiteX0" fmla="*/ 24904 w 2376445"/>
              <a:gd name="connsiteY0" fmla="*/ 0 h 2575266"/>
              <a:gd name="connsiteX1" fmla="*/ 2376445 w 2376445"/>
              <a:gd name="connsiteY1" fmla="*/ 2575266 h 2575266"/>
              <a:gd name="connsiteX2" fmla="*/ 2304727 w 2376445"/>
              <a:gd name="connsiteY2" fmla="*/ 2575266 h 2575266"/>
              <a:gd name="connsiteX3" fmla="*/ 1260542 w 2376445"/>
              <a:gd name="connsiteY3" fmla="*/ 1409431 h 2575266"/>
              <a:gd name="connsiteX4" fmla="*/ 0 w 2376445"/>
              <a:gd name="connsiteY4" fmla="*/ 2035 h 257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2" h="4056">
                <a:moveTo>
                  <a:pt x="389" y="0"/>
                </a:moveTo>
                <a:lnTo>
                  <a:pt x="4092" y="4056"/>
                </a:lnTo>
                <a:lnTo>
                  <a:pt x="3979" y="4056"/>
                </a:lnTo>
                <a:lnTo>
                  <a:pt x="2335" y="2220"/>
                </a:lnTo>
                <a:cubicBezTo>
                  <a:pt x="1672" y="1479"/>
                  <a:pt x="1009" y="738"/>
                  <a:pt x="350" y="3"/>
                </a:cubicBezTo>
                <a:lnTo>
                  <a:pt x="389" y="0"/>
                </a:lnTo>
                <a:close/>
                <a:moveTo>
                  <a:pt x="255" y="71"/>
                </a:moveTo>
                <a:lnTo>
                  <a:pt x="3725" y="4056"/>
                </a:lnTo>
                <a:lnTo>
                  <a:pt x="3617" y="4056"/>
                </a:lnTo>
                <a:lnTo>
                  <a:pt x="2148" y="2336"/>
                </a:lnTo>
                <a:cubicBezTo>
                  <a:pt x="1503" y="1580"/>
                  <a:pt x="858" y="824"/>
                  <a:pt x="216" y="74"/>
                </a:cubicBezTo>
                <a:lnTo>
                  <a:pt x="255" y="71"/>
                </a:lnTo>
                <a:close/>
                <a:moveTo>
                  <a:pt x="215" y="105"/>
                </a:moveTo>
                <a:lnTo>
                  <a:pt x="3308" y="4056"/>
                </a:lnTo>
                <a:lnTo>
                  <a:pt x="3208" y="4056"/>
                </a:lnTo>
                <a:lnTo>
                  <a:pt x="1987" y="2465"/>
                </a:lnTo>
                <a:cubicBezTo>
                  <a:pt x="1382" y="1676"/>
                  <a:pt x="778" y="887"/>
                  <a:pt x="176" y="105"/>
                </a:cubicBezTo>
                <a:lnTo>
                  <a:pt x="215" y="105"/>
                </a:lnTo>
                <a:close/>
                <a:moveTo>
                  <a:pt x="128" y="154"/>
                </a:moveTo>
                <a:lnTo>
                  <a:pt x="167" y="156"/>
                </a:lnTo>
                <a:lnTo>
                  <a:pt x="2903" y="4056"/>
                </a:lnTo>
                <a:lnTo>
                  <a:pt x="2810" y="4056"/>
                </a:lnTo>
                <a:lnTo>
                  <a:pt x="1813" y="2606"/>
                </a:lnTo>
                <a:cubicBezTo>
                  <a:pt x="1250" y="1786"/>
                  <a:pt x="688" y="967"/>
                  <a:pt x="128" y="154"/>
                </a:cubicBezTo>
                <a:close/>
                <a:moveTo>
                  <a:pt x="76" y="192"/>
                </a:moveTo>
                <a:lnTo>
                  <a:pt x="115" y="196"/>
                </a:lnTo>
                <a:lnTo>
                  <a:pt x="2532" y="4056"/>
                </a:lnTo>
                <a:lnTo>
                  <a:pt x="2444" y="4056"/>
                </a:lnTo>
                <a:lnTo>
                  <a:pt x="1631" y="2729"/>
                </a:lnTo>
                <a:cubicBezTo>
                  <a:pt x="1112" y="1881"/>
                  <a:pt x="593" y="1033"/>
                  <a:pt x="76" y="192"/>
                </a:cubicBezTo>
                <a:close/>
                <a:moveTo>
                  <a:pt x="0" y="223"/>
                </a:moveTo>
                <a:lnTo>
                  <a:pt x="39" y="229"/>
                </a:lnTo>
                <a:lnTo>
                  <a:pt x="2165" y="4056"/>
                </a:lnTo>
                <a:lnTo>
                  <a:pt x="2081" y="4056"/>
                </a:lnTo>
                <a:lnTo>
                  <a:pt x="1420" y="2838"/>
                </a:lnTo>
                <a:cubicBezTo>
                  <a:pt x="946" y="1964"/>
                  <a:pt x="472" y="1090"/>
                  <a:pt x="0" y="223"/>
                </a:cubicBezTo>
                <a:close/>
              </a:path>
            </a:pathLst>
          </a:custGeom>
          <a:gradFill flip="none" rotWithShape="1">
            <a:gsLst>
              <a:gs pos="0">
                <a:schemeClr val="accent1">
                  <a:alpha val="0"/>
                </a:schemeClr>
              </a:gs>
              <a:gs pos="12000">
                <a:schemeClr val="accent1">
                  <a:alpha val="2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662" name="任意多边形: 形状 661"/>
          <p:cNvSpPr/>
          <p:nvPr>
            <p:custDataLst>
              <p:tags r:id="rId82"/>
            </p:custDataLst>
          </p:nvPr>
        </p:nvSpPr>
        <p:spPr>
          <a:xfrm>
            <a:off x="3805767" y="4249738"/>
            <a:ext cx="2669117" cy="2608263"/>
          </a:xfrm>
          <a:custGeom>
            <a:avLst/>
            <a:gdLst>
              <a:gd name="connsiteX0" fmla="*/ 24763 w 2669156"/>
              <a:gd name="connsiteY0" fmla="*/ 0 h 2607725"/>
              <a:gd name="connsiteX1" fmla="*/ 2669156 w 2669156"/>
              <a:gd name="connsiteY1" fmla="*/ 2607725 h 2607725"/>
              <a:gd name="connsiteX2" fmla="*/ 2590731 w 2669156"/>
              <a:gd name="connsiteY2" fmla="*/ 2607725 h 2607725"/>
              <a:gd name="connsiteX3" fmla="*/ 1332471 w 2669156"/>
              <a:gd name="connsiteY3" fmla="*/ 1342832 h 2607725"/>
              <a:gd name="connsiteX4" fmla="*/ 0 w 2669156"/>
              <a:gd name="connsiteY4" fmla="*/ 3336 h 260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156" h="2607725">
                <a:moveTo>
                  <a:pt x="24763" y="0"/>
                </a:moveTo>
                <a:lnTo>
                  <a:pt x="2669156" y="2607725"/>
                </a:lnTo>
                <a:lnTo>
                  <a:pt x="2590731" y="2607725"/>
                </a:lnTo>
                <a:lnTo>
                  <a:pt x="1332471" y="1342832"/>
                </a:lnTo>
                <a:cubicBezTo>
                  <a:pt x="887534" y="895085"/>
                  <a:pt x="442596" y="447337"/>
                  <a:pt x="0" y="3336"/>
                </a:cubicBezTo>
                <a:close/>
              </a:path>
            </a:pathLst>
          </a:custGeom>
          <a:gradFill flip="none" rotWithShape="1">
            <a:gsLst>
              <a:gs pos="0">
                <a:schemeClr val="accent2">
                  <a:alpha val="0"/>
                </a:schemeClr>
              </a:gs>
              <a:gs pos="50000">
                <a:schemeClr val="accent2">
                  <a:alpha val="55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auto"/>
            <a:endParaRPr lang="zh-CN" altLang="en-US" sz="1350" strike="noStrike" noProof="1"/>
          </a:p>
        </p:txBody>
      </p:sp>
      <p:sp>
        <p:nvSpPr>
          <p:cNvPr id="2" name="标题 1"/>
          <p:cNvSpPr>
            <a:spLocks noGrp="1"/>
          </p:cNvSpPr>
          <p:nvPr>
            <p:ph type="title"/>
          </p:nvPr>
        </p:nvSpPr>
        <p:spPr>
          <a:xfrm>
            <a:off x="5644800" y="1234800"/>
            <a:ext cx="5040000" cy="3124800"/>
          </a:xfrm>
        </p:spPr>
        <p:txBody>
          <a:bodyPr wrap="square" anchor="b">
            <a:normAutofit/>
          </a:bodyPr>
          <a:lstStyle>
            <a:lvl1pPr algn="l">
              <a:defRPr sz="4050">
                <a:solidFill>
                  <a:srgbClr val="FFFFFF"/>
                </a:solidFill>
              </a:defRPr>
            </a:lvl1pPr>
          </a:lstStyle>
          <a:p>
            <a:pPr fontAlgn="auto"/>
            <a:r>
              <a:rPr lang="zh-CN" altLang="en-US" sz="4050"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1187451" y="2646045"/>
            <a:ext cx="3765551" cy="1861185"/>
          </a:xfrm>
        </p:spPr>
        <p:txBody>
          <a:bodyPr wrap="none" anchor="ctr">
            <a:normAutofit/>
          </a:bodyPr>
          <a:lstStyle>
            <a:lvl1pPr marL="0" indent="0" algn="ctr">
              <a:buNone/>
              <a:defRPr sz="8625" b="1">
                <a:solidFill>
                  <a:srgbClr val="FFFFFF"/>
                </a:solidFill>
              </a:defRPr>
            </a:lvl1pPr>
          </a:lstStyle>
          <a:p>
            <a:pPr lvl="0" fontAlgn="auto"/>
            <a:r>
              <a:rPr lang="zh-CN" altLang="en-US" sz="8625" strike="noStrike" noProof="1" dirty="0"/>
              <a:t>编号</a:t>
            </a:r>
            <a:endParaRPr lang="zh-CN" altLang="en-US" strike="noStrike" noProof="1" dirty="0"/>
          </a:p>
        </p:txBody>
      </p:sp>
      <p:sp>
        <p:nvSpPr>
          <p:cNvPr id="4" name="日期占位符 4"/>
          <p:cNvSpPr>
            <a:spLocks noGrp="1"/>
          </p:cNvSpPr>
          <p:nvPr>
            <p:ph type="dt" sz="half" idx="10"/>
            <p:custDataLst>
              <p:tags r:id="rId83"/>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5"/>
          <p:cNvSpPr>
            <a:spLocks noGrp="1"/>
          </p:cNvSpPr>
          <p:nvPr>
            <p:ph type="ftr" sz="quarter" idx="11"/>
            <p:custDataLst>
              <p:tags r:id="rId84"/>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6" name="灯片编号占位符 6"/>
          <p:cNvSpPr>
            <a:spLocks noGrp="1"/>
          </p:cNvSpPr>
          <p:nvPr>
            <p:ph type="sldNum" sz="quarter" idx="12"/>
            <p:custDataLst>
              <p:tags r:id="rId85"/>
            </p:custDataLst>
          </p:nvPr>
        </p:nvSpPr>
        <p:spPr>
          <a:xfrm>
            <a:off x="8754533"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b">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9596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内容占位符 3"/>
          <p:cNvSpPr>
            <a:spLocks noGrp="1"/>
          </p:cNvSpPr>
          <p:nvPr>
            <p:ph sz="half" idx="2"/>
          </p:nvPr>
        </p:nvSpPr>
        <p:spPr>
          <a:xfrm>
            <a:off x="617220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日期占位符 4"/>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dirty="0"/>
          </a:p>
        </p:txBody>
      </p:sp>
      <p:sp>
        <p:nvSpPr>
          <p:cNvPr id="7" name="灯片编号占位符 6"/>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4" name="内容占位符 3"/>
          <p:cNvSpPr>
            <a:spLocks noGrp="1"/>
          </p:cNvSpPr>
          <p:nvPr>
            <p:ph sz="half" idx="2"/>
          </p:nvPr>
        </p:nvSpPr>
        <p:spPr>
          <a:xfrm>
            <a:off x="69596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文本占位符 4"/>
          <p:cNvSpPr>
            <a:spLocks noGrp="1"/>
          </p:cNvSpPr>
          <p:nvPr>
            <p:ph type="body" sz="quarter" idx="3" hasCustomPrompt="1"/>
          </p:nvPr>
        </p:nvSpPr>
        <p:spPr>
          <a:xfrm>
            <a:off x="617220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6" name="内容占位符 5"/>
          <p:cNvSpPr>
            <a:spLocks noGrp="1"/>
          </p:cNvSpPr>
          <p:nvPr>
            <p:ph sz="quarter" idx="4"/>
          </p:nvPr>
        </p:nvSpPr>
        <p:spPr>
          <a:xfrm>
            <a:off x="617220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7" name="页脚占位符 6"/>
          <p:cNvSpPr>
            <a:spLocks noGrp="1"/>
          </p:cNvSpPr>
          <p:nvPr>
            <p:ph type="ftr" sz="quarter" idx="11"/>
          </p:nvPr>
        </p:nvSpPr>
        <p:spPr/>
        <p:txBody>
          <a:bodyPr/>
          <a:p>
            <a:pPr fontAlgn="auto"/>
            <a:endParaRPr lang="zh-CN" altLang="en-US" strike="noStrike" noProof="1" dirty="0"/>
          </a:p>
        </p:txBody>
      </p:sp>
      <p:sp>
        <p:nvSpPr>
          <p:cNvPr id="8" name="灯片编号占位符 7"/>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743550"/>
            <a:ext cx="7768800" cy="575100"/>
          </a:xfrm>
        </p:spPr>
        <p:txBody>
          <a:bodyPr lIns="90000" tIns="46800" rIns="90000" bIns="46800" anchor="b" anchorCtr="0">
            <a:normAutofit/>
          </a:bodyPr>
          <a:lstStyle>
            <a:lvl1pPr>
              <a:defRPr sz="4400"/>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1990800" y="4318650"/>
            <a:ext cx="7768800" cy="6507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dirty="0"/>
          </a:p>
        </p:txBody>
      </p:sp>
      <p:sp>
        <p:nvSpPr>
          <p:cNvPr id="4" name="灯片编号占位符 3"/>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695960" y="360045"/>
            <a:ext cx="10801985"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10799088" cy="405553"/>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0">
                <a:schemeClr val="accent2"/>
              </a:gs>
              <a:gs pos="100000">
                <a:schemeClr val="accent1">
                  <a:lumMod val="80000"/>
                </a:schemeClr>
              </a:gs>
              <a:gs pos="51000">
                <a:schemeClr val="accent1">
                  <a:lumMod val="85000"/>
                  <a:lumOff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53" name="任意多边形: 形状 538"/>
          <p:cNvSpPr/>
          <p:nvPr>
            <p:custDataLst>
              <p:tags r:id="rId3"/>
            </p:custDataLst>
          </p:nvPr>
        </p:nvSpPr>
        <p:spPr>
          <a:xfrm rot="16620000" flipH="1">
            <a:off x="1496483" y="-30162"/>
            <a:ext cx="3397250" cy="6005513"/>
          </a:xfrm>
          <a:custGeom>
            <a:avLst/>
            <a:gdLst>
              <a:gd name="connsiteX0" fmla="*/ 0 w 1069511"/>
              <a:gd name="connsiteY0" fmla="*/ 1755986 h 1788219"/>
              <a:gd name="connsiteX1" fmla="*/ 1052707 w 1069511"/>
              <a:gd name="connsiteY1" fmla="*/ 0 h 1788219"/>
              <a:gd name="connsiteX2" fmla="*/ 1060875 w 1069511"/>
              <a:gd name="connsiteY2" fmla="*/ 5824 h 1788219"/>
              <a:gd name="connsiteX3" fmla="*/ 1069511 w 1069511"/>
              <a:gd name="connsiteY3" fmla="*/ 9714 h 1788219"/>
              <a:gd name="connsiteX4" fmla="*/ 54483 w 1069511"/>
              <a:gd name="connsiteY4" fmla="*/ 1788219 h 1788219"/>
              <a:gd name="connsiteX5" fmla="*/ 33275 w 1069511"/>
              <a:gd name="connsiteY5" fmla="*/ 1777365 h 178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0" h="9457">
                <a:moveTo>
                  <a:pt x="2342" y="8879"/>
                </a:moveTo>
                <a:lnTo>
                  <a:pt x="3898" y="6285"/>
                </a:lnTo>
                <a:lnTo>
                  <a:pt x="3910" y="6294"/>
                </a:lnTo>
                <a:lnTo>
                  <a:pt x="3922" y="6299"/>
                </a:lnTo>
                <a:lnTo>
                  <a:pt x="2423" y="8927"/>
                </a:lnTo>
                <a:lnTo>
                  <a:pt x="2392" y="8911"/>
                </a:lnTo>
                <a:lnTo>
                  <a:pt x="2342" y="8879"/>
                </a:lnTo>
                <a:close/>
                <a:moveTo>
                  <a:pt x="2114" y="8733"/>
                </a:moveTo>
                <a:lnTo>
                  <a:pt x="3834" y="6240"/>
                </a:lnTo>
                <a:lnTo>
                  <a:pt x="3857" y="6256"/>
                </a:lnTo>
                <a:lnTo>
                  <a:pt x="2192" y="8783"/>
                </a:lnTo>
                <a:lnTo>
                  <a:pt x="2114" y="8733"/>
                </a:lnTo>
                <a:close/>
                <a:moveTo>
                  <a:pt x="1383" y="8128"/>
                </a:moveTo>
                <a:lnTo>
                  <a:pt x="3556" y="6021"/>
                </a:lnTo>
                <a:lnTo>
                  <a:pt x="3577" y="6041"/>
                </a:lnTo>
                <a:lnTo>
                  <a:pt x="1450" y="8193"/>
                </a:lnTo>
                <a:lnTo>
                  <a:pt x="1383" y="8128"/>
                </a:lnTo>
                <a:close/>
                <a:moveTo>
                  <a:pt x="1544" y="8281"/>
                </a:moveTo>
                <a:lnTo>
                  <a:pt x="3603" y="6066"/>
                </a:lnTo>
                <a:lnTo>
                  <a:pt x="3624" y="6086"/>
                </a:lnTo>
                <a:lnTo>
                  <a:pt x="1612" y="8346"/>
                </a:lnTo>
                <a:lnTo>
                  <a:pt x="1544" y="8281"/>
                </a:lnTo>
                <a:close/>
                <a:moveTo>
                  <a:pt x="1752" y="8463"/>
                </a:moveTo>
                <a:lnTo>
                  <a:pt x="3692" y="6142"/>
                </a:lnTo>
                <a:lnTo>
                  <a:pt x="3714" y="6160"/>
                </a:lnTo>
                <a:lnTo>
                  <a:pt x="1825" y="8521"/>
                </a:lnTo>
                <a:lnTo>
                  <a:pt x="1752" y="8463"/>
                </a:lnTo>
                <a:close/>
                <a:moveTo>
                  <a:pt x="1929" y="8602"/>
                </a:moveTo>
                <a:lnTo>
                  <a:pt x="3749" y="6179"/>
                </a:lnTo>
                <a:lnTo>
                  <a:pt x="3772" y="6195"/>
                </a:lnTo>
                <a:lnTo>
                  <a:pt x="2003" y="8660"/>
                </a:lnTo>
                <a:lnTo>
                  <a:pt x="2002" y="8660"/>
                </a:lnTo>
                <a:lnTo>
                  <a:pt x="1929" y="8602"/>
                </a:lnTo>
                <a:close/>
                <a:moveTo>
                  <a:pt x="899" y="7554"/>
                </a:moveTo>
                <a:lnTo>
                  <a:pt x="3375" y="5814"/>
                </a:lnTo>
                <a:lnTo>
                  <a:pt x="3392" y="5838"/>
                </a:lnTo>
                <a:lnTo>
                  <a:pt x="953" y="7630"/>
                </a:lnTo>
                <a:lnTo>
                  <a:pt x="899" y="7554"/>
                </a:lnTo>
                <a:close/>
                <a:moveTo>
                  <a:pt x="768" y="7367"/>
                </a:moveTo>
                <a:lnTo>
                  <a:pt x="3305" y="5713"/>
                </a:lnTo>
                <a:lnTo>
                  <a:pt x="3308" y="5718"/>
                </a:lnTo>
                <a:lnTo>
                  <a:pt x="3321" y="5737"/>
                </a:lnTo>
                <a:lnTo>
                  <a:pt x="821" y="7444"/>
                </a:lnTo>
                <a:lnTo>
                  <a:pt x="768" y="7367"/>
                </a:lnTo>
                <a:close/>
                <a:moveTo>
                  <a:pt x="2561" y="8997"/>
                </a:moveTo>
                <a:lnTo>
                  <a:pt x="3979" y="6325"/>
                </a:lnTo>
                <a:lnTo>
                  <a:pt x="4005" y="6336"/>
                </a:lnTo>
                <a:lnTo>
                  <a:pt x="2644" y="9039"/>
                </a:lnTo>
                <a:lnTo>
                  <a:pt x="2561" y="8997"/>
                </a:lnTo>
                <a:close/>
                <a:moveTo>
                  <a:pt x="2772" y="9106"/>
                </a:moveTo>
                <a:lnTo>
                  <a:pt x="4047" y="6356"/>
                </a:lnTo>
                <a:lnTo>
                  <a:pt x="4073" y="6368"/>
                </a:lnTo>
                <a:lnTo>
                  <a:pt x="2857" y="9145"/>
                </a:lnTo>
                <a:lnTo>
                  <a:pt x="2807" y="9123"/>
                </a:lnTo>
                <a:lnTo>
                  <a:pt x="2772" y="9106"/>
                </a:lnTo>
                <a:close/>
                <a:moveTo>
                  <a:pt x="3013" y="9210"/>
                </a:moveTo>
                <a:lnTo>
                  <a:pt x="4146" y="6400"/>
                </a:lnTo>
                <a:lnTo>
                  <a:pt x="4172" y="6412"/>
                </a:lnTo>
                <a:lnTo>
                  <a:pt x="3101" y="9243"/>
                </a:lnTo>
                <a:lnTo>
                  <a:pt x="3023" y="9214"/>
                </a:lnTo>
                <a:lnTo>
                  <a:pt x="3013" y="9210"/>
                </a:lnTo>
                <a:close/>
                <a:moveTo>
                  <a:pt x="3240" y="9293"/>
                </a:moveTo>
                <a:lnTo>
                  <a:pt x="4221" y="6434"/>
                </a:lnTo>
                <a:lnTo>
                  <a:pt x="4222" y="6435"/>
                </a:lnTo>
                <a:lnTo>
                  <a:pt x="4249" y="6441"/>
                </a:lnTo>
                <a:lnTo>
                  <a:pt x="3329" y="9321"/>
                </a:lnTo>
                <a:lnTo>
                  <a:pt x="3247" y="9295"/>
                </a:lnTo>
                <a:lnTo>
                  <a:pt x="3240" y="9293"/>
                </a:lnTo>
                <a:close/>
                <a:moveTo>
                  <a:pt x="3486" y="9369"/>
                </a:moveTo>
                <a:lnTo>
                  <a:pt x="4319" y="6456"/>
                </a:lnTo>
                <a:lnTo>
                  <a:pt x="4346" y="6462"/>
                </a:lnTo>
                <a:lnTo>
                  <a:pt x="3577" y="9392"/>
                </a:lnTo>
                <a:lnTo>
                  <a:pt x="3486" y="9369"/>
                </a:lnTo>
                <a:close/>
                <a:moveTo>
                  <a:pt x="3724" y="9437"/>
                </a:moveTo>
                <a:lnTo>
                  <a:pt x="3816" y="9457"/>
                </a:lnTo>
                <a:lnTo>
                  <a:pt x="4433" y="6482"/>
                </a:lnTo>
                <a:lnTo>
                  <a:pt x="4404" y="6476"/>
                </a:lnTo>
                <a:lnTo>
                  <a:pt x="3724" y="9437"/>
                </a:lnTo>
                <a:close/>
                <a:moveTo>
                  <a:pt x="5257" y="25"/>
                </a:moveTo>
                <a:lnTo>
                  <a:pt x="5350" y="34"/>
                </a:lnTo>
                <a:lnTo>
                  <a:pt x="4954" y="3048"/>
                </a:lnTo>
                <a:lnTo>
                  <a:pt x="4926" y="3047"/>
                </a:lnTo>
                <a:lnTo>
                  <a:pt x="5257" y="25"/>
                </a:lnTo>
                <a:close/>
                <a:moveTo>
                  <a:pt x="4578" y="4"/>
                </a:moveTo>
                <a:lnTo>
                  <a:pt x="4625" y="1"/>
                </a:lnTo>
                <a:lnTo>
                  <a:pt x="4671" y="1"/>
                </a:lnTo>
                <a:lnTo>
                  <a:pt x="4705" y="3042"/>
                </a:lnTo>
                <a:lnTo>
                  <a:pt x="4677" y="3042"/>
                </a:lnTo>
                <a:lnTo>
                  <a:pt x="4578" y="4"/>
                </a:lnTo>
                <a:close/>
                <a:moveTo>
                  <a:pt x="4323" y="21"/>
                </a:moveTo>
                <a:lnTo>
                  <a:pt x="4386" y="14"/>
                </a:lnTo>
                <a:lnTo>
                  <a:pt x="4416" y="12"/>
                </a:lnTo>
                <a:lnTo>
                  <a:pt x="4613" y="3045"/>
                </a:lnTo>
                <a:lnTo>
                  <a:pt x="4586" y="3050"/>
                </a:lnTo>
                <a:lnTo>
                  <a:pt x="4323" y="21"/>
                </a:lnTo>
                <a:close/>
                <a:moveTo>
                  <a:pt x="4084" y="49"/>
                </a:moveTo>
                <a:lnTo>
                  <a:pt x="4151" y="39"/>
                </a:lnTo>
                <a:lnTo>
                  <a:pt x="4176" y="36"/>
                </a:lnTo>
                <a:lnTo>
                  <a:pt x="4529" y="3061"/>
                </a:lnTo>
                <a:lnTo>
                  <a:pt x="4502" y="3066"/>
                </a:lnTo>
                <a:lnTo>
                  <a:pt x="4084" y="49"/>
                </a:lnTo>
                <a:close/>
                <a:moveTo>
                  <a:pt x="4813" y="0"/>
                </a:moveTo>
                <a:lnTo>
                  <a:pt x="4866" y="0"/>
                </a:lnTo>
                <a:lnTo>
                  <a:pt x="4906" y="2"/>
                </a:lnTo>
                <a:lnTo>
                  <a:pt x="4780" y="3044"/>
                </a:lnTo>
                <a:lnTo>
                  <a:pt x="4752" y="3043"/>
                </a:lnTo>
                <a:lnTo>
                  <a:pt x="4813" y="0"/>
                </a:lnTo>
                <a:close/>
                <a:moveTo>
                  <a:pt x="5060" y="9"/>
                </a:moveTo>
                <a:lnTo>
                  <a:pt x="5109" y="12"/>
                </a:lnTo>
                <a:lnTo>
                  <a:pt x="5153" y="16"/>
                </a:lnTo>
                <a:lnTo>
                  <a:pt x="4865" y="3046"/>
                </a:lnTo>
                <a:lnTo>
                  <a:pt x="4837" y="3046"/>
                </a:lnTo>
                <a:lnTo>
                  <a:pt x="5060" y="9"/>
                </a:lnTo>
                <a:close/>
                <a:moveTo>
                  <a:pt x="3355" y="217"/>
                </a:moveTo>
                <a:lnTo>
                  <a:pt x="3443" y="187"/>
                </a:lnTo>
                <a:lnTo>
                  <a:pt x="4288" y="3107"/>
                </a:lnTo>
                <a:lnTo>
                  <a:pt x="4262" y="3117"/>
                </a:lnTo>
                <a:lnTo>
                  <a:pt x="3355" y="217"/>
                </a:lnTo>
                <a:close/>
                <a:moveTo>
                  <a:pt x="3115" y="299"/>
                </a:moveTo>
                <a:lnTo>
                  <a:pt x="3203" y="269"/>
                </a:lnTo>
                <a:lnTo>
                  <a:pt x="4203" y="3140"/>
                </a:lnTo>
                <a:lnTo>
                  <a:pt x="4177" y="3150"/>
                </a:lnTo>
                <a:lnTo>
                  <a:pt x="3115" y="299"/>
                </a:lnTo>
                <a:close/>
                <a:moveTo>
                  <a:pt x="2892" y="390"/>
                </a:moveTo>
                <a:lnTo>
                  <a:pt x="2976" y="352"/>
                </a:lnTo>
                <a:lnTo>
                  <a:pt x="4124" y="3172"/>
                </a:lnTo>
                <a:lnTo>
                  <a:pt x="4098" y="3182"/>
                </a:lnTo>
                <a:lnTo>
                  <a:pt x="2892" y="390"/>
                </a:lnTo>
                <a:close/>
                <a:moveTo>
                  <a:pt x="3580" y="154"/>
                </a:moveTo>
                <a:lnTo>
                  <a:pt x="3671" y="132"/>
                </a:lnTo>
                <a:lnTo>
                  <a:pt x="4361" y="3091"/>
                </a:lnTo>
                <a:lnTo>
                  <a:pt x="4334" y="3096"/>
                </a:lnTo>
                <a:lnTo>
                  <a:pt x="3580" y="154"/>
                </a:lnTo>
                <a:close/>
                <a:moveTo>
                  <a:pt x="3822" y="98"/>
                </a:moveTo>
                <a:lnTo>
                  <a:pt x="3912" y="77"/>
                </a:lnTo>
                <a:lnTo>
                  <a:pt x="4444" y="3076"/>
                </a:lnTo>
                <a:lnTo>
                  <a:pt x="4417" y="3081"/>
                </a:lnTo>
                <a:lnTo>
                  <a:pt x="3822" y="98"/>
                </a:lnTo>
                <a:close/>
                <a:moveTo>
                  <a:pt x="2260" y="716"/>
                </a:moveTo>
                <a:lnTo>
                  <a:pt x="2340" y="670"/>
                </a:lnTo>
                <a:lnTo>
                  <a:pt x="3885" y="3284"/>
                </a:lnTo>
                <a:lnTo>
                  <a:pt x="3861" y="3298"/>
                </a:lnTo>
                <a:lnTo>
                  <a:pt x="2260" y="716"/>
                </a:lnTo>
                <a:close/>
                <a:moveTo>
                  <a:pt x="2048" y="859"/>
                </a:moveTo>
                <a:lnTo>
                  <a:pt x="2124" y="805"/>
                </a:lnTo>
                <a:lnTo>
                  <a:pt x="3807" y="3333"/>
                </a:lnTo>
                <a:lnTo>
                  <a:pt x="3784" y="3349"/>
                </a:lnTo>
                <a:lnTo>
                  <a:pt x="2048" y="859"/>
                </a:lnTo>
                <a:close/>
                <a:moveTo>
                  <a:pt x="1850" y="998"/>
                </a:moveTo>
                <a:lnTo>
                  <a:pt x="1927" y="945"/>
                </a:lnTo>
                <a:lnTo>
                  <a:pt x="3737" y="3383"/>
                </a:lnTo>
                <a:lnTo>
                  <a:pt x="3714" y="3399"/>
                </a:lnTo>
                <a:lnTo>
                  <a:pt x="1850" y="998"/>
                </a:lnTo>
                <a:close/>
                <a:moveTo>
                  <a:pt x="2463" y="600"/>
                </a:moveTo>
                <a:lnTo>
                  <a:pt x="2544" y="554"/>
                </a:lnTo>
                <a:lnTo>
                  <a:pt x="3950" y="3246"/>
                </a:lnTo>
                <a:lnTo>
                  <a:pt x="3926" y="3260"/>
                </a:lnTo>
                <a:lnTo>
                  <a:pt x="2463" y="600"/>
                </a:lnTo>
                <a:close/>
                <a:moveTo>
                  <a:pt x="2682" y="484"/>
                </a:moveTo>
                <a:lnTo>
                  <a:pt x="2767" y="446"/>
                </a:lnTo>
                <a:lnTo>
                  <a:pt x="4026" y="3208"/>
                </a:lnTo>
                <a:lnTo>
                  <a:pt x="4001" y="3220"/>
                </a:lnTo>
                <a:lnTo>
                  <a:pt x="2682" y="484"/>
                </a:lnTo>
                <a:close/>
                <a:moveTo>
                  <a:pt x="1332" y="1471"/>
                </a:moveTo>
                <a:lnTo>
                  <a:pt x="1396" y="1404"/>
                </a:lnTo>
                <a:lnTo>
                  <a:pt x="3556" y="3538"/>
                </a:lnTo>
                <a:lnTo>
                  <a:pt x="3537" y="3558"/>
                </a:lnTo>
                <a:lnTo>
                  <a:pt x="1332" y="1471"/>
                </a:lnTo>
                <a:close/>
                <a:moveTo>
                  <a:pt x="1157" y="1656"/>
                </a:moveTo>
                <a:lnTo>
                  <a:pt x="1168" y="1641"/>
                </a:lnTo>
                <a:lnTo>
                  <a:pt x="1220" y="1587"/>
                </a:lnTo>
                <a:lnTo>
                  <a:pt x="3492" y="3604"/>
                </a:lnTo>
                <a:lnTo>
                  <a:pt x="3473" y="3625"/>
                </a:lnTo>
                <a:lnTo>
                  <a:pt x="1157" y="1656"/>
                </a:lnTo>
                <a:close/>
                <a:moveTo>
                  <a:pt x="1008" y="1846"/>
                </a:moveTo>
                <a:lnTo>
                  <a:pt x="1065" y="1772"/>
                </a:lnTo>
                <a:lnTo>
                  <a:pt x="3437" y="3669"/>
                </a:lnTo>
                <a:lnTo>
                  <a:pt x="3419" y="3691"/>
                </a:lnTo>
                <a:lnTo>
                  <a:pt x="1008" y="1846"/>
                </a:lnTo>
                <a:close/>
                <a:moveTo>
                  <a:pt x="1496" y="1302"/>
                </a:moveTo>
                <a:lnTo>
                  <a:pt x="1567" y="1241"/>
                </a:lnTo>
                <a:lnTo>
                  <a:pt x="3612" y="3486"/>
                </a:lnTo>
                <a:lnTo>
                  <a:pt x="3591" y="3505"/>
                </a:lnTo>
                <a:lnTo>
                  <a:pt x="1496" y="1302"/>
                </a:lnTo>
                <a:close/>
                <a:moveTo>
                  <a:pt x="1684" y="1139"/>
                </a:moveTo>
                <a:lnTo>
                  <a:pt x="1755" y="1079"/>
                </a:lnTo>
                <a:lnTo>
                  <a:pt x="3677" y="3431"/>
                </a:lnTo>
                <a:lnTo>
                  <a:pt x="3656" y="3449"/>
                </a:lnTo>
                <a:lnTo>
                  <a:pt x="1684" y="1139"/>
                </a:lnTo>
                <a:close/>
                <a:moveTo>
                  <a:pt x="601" y="2453"/>
                </a:moveTo>
                <a:lnTo>
                  <a:pt x="633" y="2392"/>
                </a:lnTo>
                <a:lnTo>
                  <a:pt x="646" y="2371"/>
                </a:lnTo>
                <a:lnTo>
                  <a:pt x="3284" y="3886"/>
                </a:lnTo>
                <a:lnTo>
                  <a:pt x="3268" y="3909"/>
                </a:lnTo>
                <a:lnTo>
                  <a:pt x="601" y="2453"/>
                </a:lnTo>
                <a:close/>
                <a:moveTo>
                  <a:pt x="486" y="2681"/>
                </a:moveTo>
                <a:lnTo>
                  <a:pt x="528" y="2598"/>
                </a:lnTo>
                <a:lnTo>
                  <a:pt x="3241" y="3967"/>
                </a:lnTo>
                <a:lnTo>
                  <a:pt x="3230" y="3993"/>
                </a:lnTo>
                <a:lnTo>
                  <a:pt x="486" y="2681"/>
                </a:lnTo>
                <a:close/>
                <a:moveTo>
                  <a:pt x="381" y="2900"/>
                </a:moveTo>
                <a:lnTo>
                  <a:pt x="418" y="2814"/>
                </a:lnTo>
                <a:lnTo>
                  <a:pt x="3205" y="4046"/>
                </a:lnTo>
                <a:lnTo>
                  <a:pt x="3194" y="4072"/>
                </a:lnTo>
                <a:lnTo>
                  <a:pt x="381" y="2900"/>
                </a:lnTo>
                <a:close/>
                <a:moveTo>
                  <a:pt x="723" y="2252"/>
                </a:moveTo>
                <a:lnTo>
                  <a:pt x="773" y="2174"/>
                </a:lnTo>
                <a:lnTo>
                  <a:pt x="3328" y="3824"/>
                </a:lnTo>
                <a:lnTo>
                  <a:pt x="3312" y="3846"/>
                </a:lnTo>
                <a:lnTo>
                  <a:pt x="723" y="2252"/>
                </a:lnTo>
                <a:close/>
                <a:moveTo>
                  <a:pt x="867" y="2027"/>
                </a:moveTo>
                <a:lnTo>
                  <a:pt x="883" y="2002"/>
                </a:lnTo>
                <a:lnTo>
                  <a:pt x="923" y="1952"/>
                </a:lnTo>
                <a:lnTo>
                  <a:pt x="3388" y="3739"/>
                </a:lnTo>
                <a:lnTo>
                  <a:pt x="3371" y="3762"/>
                </a:lnTo>
                <a:lnTo>
                  <a:pt x="867" y="2027"/>
                </a:lnTo>
                <a:close/>
                <a:moveTo>
                  <a:pt x="138" y="3630"/>
                </a:moveTo>
                <a:lnTo>
                  <a:pt x="161" y="3540"/>
                </a:lnTo>
                <a:lnTo>
                  <a:pt x="3103" y="4321"/>
                </a:lnTo>
                <a:lnTo>
                  <a:pt x="3097" y="4348"/>
                </a:lnTo>
                <a:lnTo>
                  <a:pt x="138" y="3630"/>
                </a:lnTo>
                <a:close/>
                <a:moveTo>
                  <a:pt x="84" y="3880"/>
                </a:moveTo>
                <a:lnTo>
                  <a:pt x="102" y="3789"/>
                </a:lnTo>
                <a:lnTo>
                  <a:pt x="3083" y="4410"/>
                </a:lnTo>
                <a:lnTo>
                  <a:pt x="3077" y="4438"/>
                </a:lnTo>
                <a:lnTo>
                  <a:pt x="84" y="3880"/>
                </a:lnTo>
                <a:close/>
                <a:moveTo>
                  <a:pt x="45" y="4119"/>
                </a:moveTo>
                <a:lnTo>
                  <a:pt x="59" y="4026"/>
                </a:lnTo>
                <a:lnTo>
                  <a:pt x="3064" y="4495"/>
                </a:lnTo>
                <a:lnTo>
                  <a:pt x="3058" y="4522"/>
                </a:lnTo>
                <a:lnTo>
                  <a:pt x="45" y="4119"/>
                </a:lnTo>
                <a:close/>
                <a:moveTo>
                  <a:pt x="199" y="3404"/>
                </a:moveTo>
                <a:lnTo>
                  <a:pt x="227" y="3315"/>
                </a:lnTo>
                <a:lnTo>
                  <a:pt x="3120" y="4247"/>
                </a:lnTo>
                <a:lnTo>
                  <a:pt x="3114" y="4274"/>
                </a:lnTo>
                <a:lnTo>
                  <a:pt x="199" y="3404"/>
                </a:lnTo>
                <a:close/>
                <a:moveTo>
                  <a:pt x="284" y="3150"/>
                </a:moveTo>
                <a:lnTo>
                  <a:pt x="315" y="3063"/>
                </a:lnTo>
                <a:lnTo>
                  <a:pt x="3159" y="4151"/>
                </a:lnTo>
                <a:lnTo>
                  <a:pt x="3147" y="4177"/>
                </a:lnTo>
                <a:lnTo>
                  <a:pt x="284" y="3150"/>
                </a:lnTo>
                <a:close/>
                <a:moveTo>
                  <a:pt x="0" y="4796"/>
                </a:moveTo>
                <a:lnTo>
                  <a:pt x="3043" y="4790"/>
                </a:lnTo>
                <a:lnTo>
                  <a:pt x="3043" y="4817"/>
                </a:lnTo>
                <a:lnTo>
                  <a:pt x="0" y="4889"/>
                </a:lnTo>
                <a:lnTo>
                  <a:pt x="0" y="4796"/>
                </a:lnTo>
                <a:close/>
                <a:moveTo>
                  <a:pt x="8" y="5050"/>
                </a:moveTo>
                <a:lnTo>
                  <a:pt x="3042" y="4881"/>
                </a:lnTo>
                <a:lnTo>
                  <a:pt x="3041" y="4909"/>
                </a:lnTo>
                <a:lnTo>
                  <a:pt x="13" y="5143"/>
                </a:lnTo>
                <a:lnTo>
                  <a:pt x="8" y="5050"/>
                </a:lnTo>
                <a:close/>
                <a:moveTo>
                  <a:pt x="27" y="5291"/>
                </a:moveTo>
                <a:lnTo>
                  <a:pt x="3048" y="4967"/>
                </a:lnTo>
                <a:lnTo>
                  <a:pt x="3053" y="4995"/>
                </a:lnTo>
                <a:lnTo>
                  <a:pt x="37" y="5384"/>
                </a:lnTo>
                <a:lnTo>
                  <a:pt x="27" y="5291"/>
                </a:lnTo>
                <a:close/>
                <a:moveTo>
                  <a:pt x="5" y="4562"/>
                </a:moveTo>
                <a:lnTo>
                  <a:pt x="3044" y="4714"/>
                </a:lnTo>
                <a:lnTo>
                  <a:pt x="3044" y="4742"/>
                </a:lnTo>
                <a:lnTo>
                  <a:pt x="0" y="4654"/>
                </a:lnTo>
                <a:lnTo>
                  <a:pt x="5" y="4562"/>
                </a:lnTo>
                <a:close/>
                <a:moveTo>
                  <a:pt x="24" y="4295"/>
                </a:moveTo>
                <a:lnTo>
                  <a:pt x="3047" y="4610"/>
                </a:lnTo>
                <a:lnTo>
                  <a:pt x="3046" y="4639"/>
                </a:lnTo>
                <a:lnTo>
                  <a:pt x="15" y="4388"/>
                </a:lnTo>
                <a:lnTo>
                  <a:pt x="24" y="4295"/>
                </a:lnTo>
                <a:close/>
                <a:moveTo>
                  <a:pt x="169" y="6033"/>
                </a:moveTo>
                <a:lnTo>
                  <a:pt x="3098" y="5241"/>
                </a:lnTo>
                <a:lnTo>
                  <a:pt x="3101" y="5259"/>
                </a:lnTo>
                <a:lnTo>
                  <a:pt x="3105" y="5268"/>
                </a:lnTo>
                <a:lnTo>
                  <a:pt x="194" y="6122"/>
                </a:lnTo>
                <a:lnTo>
                  <a:pt x="180" y="6080"/>
                </a:lnTo>
                <a:lnTo>
                  <a:pt x="169" y="6033"/>
                </a:lnTo>
                <a:close/>
                <a:moveTo>
                  <a:pt x="247" y="6276"/>
                </a:moveTo>
                <a:lnTo>
                  <a:pt x="3128" y="5328"/>
                </a:lnTo>
                <a:lnTo>
                  <a:pt x="3139" y="5354"/>
                </a:lnTo>
                <a:lnTo>
                  <a:pt x="277" y="6364"/>
                </a:lnTo>
                <a:lnTo>
                  <a:pt x="247" y="6276"/>
                </a:lnTo>
                <a:close/>
                <a:moveTo>
                  <a:pt x="324" y="6504"/>
                </a:moveTo>
                <a:lnTo>
                  <a:pt x="3159" y="5407"/>
                </a:lnTo>
                <a:lnTo>
                  <a:pt x="3169" y="5433"/>
                </a:lnTo>
                <a:lnTo>
                  <a:pt x="361" y="6589"/>
                </a:lnTo>
                <a:lnTo>
                  <a:pt x="329" y="6518"/>
                </a:lnTo>
                <a:lnTo>
                  <a:pt x="324" y="6504"/>
                </a:lnTo>
                <a:close/>
                <a:moveTo>
                  <a:pt x="116" y="5805"/>
                </a:moveTo>
                <a:lnTo>
                  <a:pt x="3084" y="5167"/>
                </a:lnTo>
                <a:lnTo>
                  <a:pt x="3089" y="5194"/>
                </a:lnTo>
                <a:lnTo>
                  <a:pt x="137" y="5896"/>
                </a:lnTo>
                <a:lnTo>
                  <a:pt x="116" y="5805"/>
                </a:lnTo>
                <a:close/>
                <a:moveTo>
                  <a:pt x="62" y="5543"/>
                </a:moveTo>
                <a:lnTo>
                  <a:pt x="3066" y="5064"/>
                </a:lnTo>
                <a:lnTo>
                  <a:pt x="3071" y="5092"/>
                </a:lnTo>
                <a:lnTo>
                  <a:pt x="77" y="5635"/>
                </a:lnTo>
                <a:lnTo>
                  <a:pt x="74" y="5625"/>
                </a:lnTo>
                <a:lnTo>
                  <a:pt x="62" y="5543"/>
                </a:lnTo>
                <a:close/>
                <a:moveTo>
                  <a:pt x="426" y="6735"/>
                </a:moveTo>
                <a:lnTo>
                  <a:pt x="3190" y="5496"/>
                </a:lnTo>
                <a:lnTo>
                  <a:pt x="3201" y="5522"/>
                </a:lnTo>
                <a:lnTo>
                  <a:pt x="465" y="6819"/>
                </a:lnTo>
                <a:lnTo>
                  <a:pt x="426" y="6735"/>
                </a:lnTo>
                <a:close/>
                <a:moveTo>
                  <a:pt x="528" y="6954"/>
                </a:moveTo>
                <a:lnTo>
                  <a:pt x="3225" y="5572"/>
                </a:lnTo>
                <a:lnTo>
                  <a:pt x="3225" y="5572"/>
                </a:lnTo>
                <a:lnTo>
                  <a:pt x="3239" y="5596"/>
                </a:lnTo>
                <a:lnTo>
                  <a:pt x="574" y="7035"/>
                </a:lnTo>
                <a:lnTo>
                  <a:pt x="528" y="6954"/>
                </a:lnTo>
                <a:close/>
                <a:moveTo>
                  <a:pt x="646" y="7161"/>
                </a:moveTo>
                <a:lnTo>
                  <a:pt x="3264" y="5641"/>
                </a:lnTo>
                <a:lnTo>
                  <a:pt x="3278" y="5666"/>
                </a:lnTo>
                <a:lnTo>
                  <a:pt x="692" y="7242"/>
                </a:lnTo>
                <a:lnTo>
                  <a:pt x="646" y="7161"/>
                </a:lnTo>
                <a:close/>
                <a:moveTo>
                  <a:pt x="1048" y="7754"/>
                </a:moveTo>
                <a:lnTo>
                  <a:pt x="3431" y="5885"/>
                </a:lnTo>
                <a:lnTo>
                  <a:pt x="3450" y="5907"/>
                </a:lnTo>
                <a:lnTo>
                  <a:pt x="1109" y="7825"/>
                </a:lnTo>
                <a:lnTo>
                  <a:pt x="1048" y="7754"/>
                </a:lnTo>
                <a:close/>
                <a:moveTo>
                  <a:pt x="1203" y="7934"/>
                </a:moveTo>
                <a:lnTo>
                  <a:pt x="3480" y="5943"/>
                </a:lnTo>
                <a:lnTo>
                  <a:pt x="3499" y="5964"/>
                </a:lnTo>
                <a:lnTo>
                  <a:pt x="1264" y="8005"/>
                </a:lnTo>
                <a:lnTo>
                  <a:pt x="1203" y="7934"/>
                </a:lnTo>
                <a:close/>
              </a:path>
            </a:pathLst>
          </a:custGeom>
          <a:gradFill>
            <a:gsLst>
              <a:gs pos="0">
                <a:schemeClr val="accent1">
                  <a:alpha val="0"/>
                </a:schemeClr>
              </a:gs>
              <a:gs pos="12000">
                <a:schemeClr val="accent1">
                  <a:alpha val="6000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444" name="任意多边形: 形状 443"/>
          <p:cNvSpPr/>
          <p:nvPr>
            <p:custDataLst>
              <p:tags r:id="rId4"/>
            </p:custDataLst>
          </p:nvPr>
        </p:nvSpPr>
        <p:spPr>
          <a:xfrm>
            <a:off x="0" y="0"/>
            <a:ext cx="3105150" cy="4121150"/>
          </a:xfrm>
          <a:custGeom>
            <a:avLst/>
            <a:gdLst>
              <a:gd name="connsiteX0" fmla="*/ 0 w 2017393"/>
              <a:gd name="connsiteY0" fmla="*/ 0 h 488347"/>
              <a:gd name="connsiteX1" fmla="*/ 231065 w 2017393"/>
              <a:gd name="connsiteY1" fmla="*/ 54026 h 488347"/>
              <a:gd name="connsiteX2" fmla="*/ 2017393 w 2017393"/>
              <a:gd name="connsiteY2" fmla="*/ 471690 h 488347"/>
              <a:gd name="connsiteX3" fmla="*/ 1998449 w 2017393"/>
              <a:gd name="connsiteY3" fmla="*/ 488347 h 488347"/>
              <a:gd name="connsiteX4" fmla="*/ 0 w 2017393"/>
              <a:gd name="connsiteY4" fmla="*/ 42551 h 488347"/>
              <a:gd name="connsiteX5" fmla="*/ 0 w 2017393"/>
              <a:gd name="connsiteY5" fmla="*/ 0 h 48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1" h="6490">
                <a:moveTo>
                  <a:pt x="0" y="5632"/>
                </a:moveTo>
                <a:lnTo>
                  <a:pt x="364" y="5717"/>
                </a:lnTo>
                <a:cubicBezTo>
                  <a:pt x="1304" y="5937"/>
                  <a:pt x="2243" y="6157"/>
                  <a:pt x="3177" y="6374"/>
                </a:cubicBezTo>
                <a:lnTo>
                  <a:pt x="3147" y="6401"/>
                </a:lnTo>
                <a:lnTo>
                  <a:pt x="0" y="5699"/>
                </a:lnTo>
                <a:lnTo>
                  <a:pt x="0" y="5632"/>
                </a:lnTo>
                <a:close/>
                <a:moveTo>
                  <a:pt x="0" y="5897"/>
                </a:moveTo>
                <a:lnTo>
                  <a:pt x="242" y="5941"/>
                </a:lnTo>
                <a:cubicBezTo>
                  <a:pt x="1214" y="6116"/>
                  <a:pt x="2186" y="6290"/>
                  <a:pt x="3152" y="6462"/>
                </a:cubicBezTo>
                <a:lnTo>
                  <a:pt x="3123" y="6490"/>
                </a:lnTo>
                <a:lnTo>
                  <a:pt x="0" y="5962"/>
                </a:lnTo>
                <a:lnTo>
                  <a:pt x="0" y="5897"/>
                </a:lnTo>
                <a:close/>
                <a:moveTo>
                  <a:pt x="0" y="4552"/>
                </a:moveTo>
                <a:lnTo>
                  <a:pt x="662" y="4849"/>
                </a:lnTo>
                <a:cubicBezTo>
                  <a:pt x="1542" y="5244"/>
                  <a:pt x="2423" y="5640"/>
                  <a:pt x="3298" y="6031"/>
                </a:cubicBezTo>
                <a:lnTo>
                  <a:pt x="3263" y="6051"/>
                </a:lnTo>
                <a:lnTo>
                  <a:pt x="0" y="4627"/>
                </a:lnTo>
                <a:lnTo>
                  <a:pt x="0" y="4552"/>
                </a:lnTo>
                <a:close/>
                <a:moveTo>
                  <a:pt x="0" y="4851"/>
                </a:moveTo>
                <a:lnTo>
                  <a:pt x="500" y="5045"/>
                </a:lnTo>
                <a:cubicBezTo>
                  <a:pt x="1421" y="5402"/>
                  <a:pt x="2342" y="5759"/>
                  <a:pt x="3257" y="6112"/>
                </a:cubicBezTo>
                <a:lnTo>
                  <a:pt x="3223" y="6133"/>
                </a:lnTo>
                <a:lnTo>
                  <a:pt x="0" y="4923"/>
                </a:lnTo>
                <a:lnTo>
                  <a:pt x="0" y="4851"/>
                </a:lnTo>
                <a:close/>
                <a:moveTo>
                  <a:pt x="0" y="5074"/>
                </a:moveTo>
                <a:lnTo>
                  <a:pt x="652" y="5301"/>
                </a:lnTo>
                <a:cubicBezTo>
                  <a:pt x="1510" y="5599"/>
                  <a:pt x="2367" y="5898"/>
                  <a:pt x="3219" y="6193"/>
                </a:cubicBezTo>
                <a:lnTo>
                  <a:pt x="3188" y="6215"/>
                </a:lnTo>
                <a:lnTo>
                  <a:pt x="0" y="5145"/>
                </a:lnTo>
                <a:lnTo>
                  <a:pt x="0" y="5074"/>
                </a:lnTo>
                <a:close/>
                <a:moveTo>
                  <a:pt x="0" y="5354"/>
                </a:moveTo>
                <a:lnTo>
                  <a:pt x="528" y="5508"/>
                </a:lnTo>
                <a:cubicBezTo>
                  <a:pt x="1418" y="5766"/>
                  <a:pt x="2307" y="6024"/>
                  <a:pt x="3192" y="6280"/>
                </a:cubicBezTo>
                <a:lnTo>
                  <a:pt x="3161" y="6304"/>
                </a:lnTo>
                <a:lnTo>
                  <a:pt x="0" y="5424"/>
                </a:lnTo>
                <a:lnTo>
                  <a:pt x="0" y="5354"/>
                </a:lnTo>
                <a:close/>
                <a:moveTo>
                  <a:pt x="0" y="2745"/>
                </a:moveTo>
                <a:lnTo>
                  <a:pt x="1405" y="3889"/>
                </a:lnTo>
                <a:cubicBezTo>
                  <a:pt x="2123" y="4475"/>
                  <a:pt x="2841" y="5060"/>
                  <a:pt x="3555" y="5641"/>
                </a:cubicBezTo>
                <a:lnTo>
                  <a:pt x="3518" y="5651"/>
                </a:lnTo>
                <a:lnTo>
                  <a:pt x="0" y="2847"/>
                </a:lnTo>
                <a:lnTo>
                  <a:pt x="0" y="2745"/>
                </a:lnTo>
                <a:close/>
                <a:moveTo>
                  <a:pt x="0" y="3161"/>
                </a:moveTo>
                <a:lnTo>
                  <a:pt x="1172" y="4018"/>
                </a:lnTo>
                <a:cubicBezTo>
                  <a:pt x="1951" y="4588"/>
                  <a:pt x="2730" y="5158"/>
                  <a:pt x="3505" y="5722"/>
                </a:cubicBezTo>
                <a:lnTo>
                  <a:pt x="3467" y="5735"/>
                </a:lnTo>
                <a:lnTo>
                  <a:pt x="0" y="3255"/>
                </a:lnTo>
                <a:lnTo>
                  <a:pt x="0" y="3161"/>
                </a:lnTo>
                <a:close/>
                <a:moveTo>
                  <a:pt x="0" y="3539"/>
                </a:moveTo>
                <a:lnTo>
                  <a:pt x="974" y="4175"/>
                </a:lnTo>
                <a:cubicBezTo>
                  <a:pt x="1800" y="4716"/>
                  <a:pt x="2627" y="5257"/>
                  <a:pt x="3449" y="5792"/>
                </a:cubicBezTo>
                <a:lnTo>
                  <a:pt x="3411" y="5806"/>
                </a:lnTo>
                <a:lnTo>
                  <a:pt x="0" y="3626"/>
                </a:lnTo>
                <a:lnTo>
                  <a:pt x="0" y="3539"/>
                </a:lnTo>
                <a:close/>
                <a:moveTo>
                  <a:pt x="0" y="3899"/>
                </a:moveTo>
                <a:lnTo>
                  <a:pt x="1025" y="4494"/>
                </a:lnTo>
                <a:cubicBezTo>
                  <a:pt x="1809" y="4951"/>
                  <a:pt x="2594" y="5408"/>
                  <a:pt x="3374" y="5860"/>
                </a:cubicBezTo>
                <a:lnTo>
                  <a:pt x="3339" y="5876"/>
                </a:lnTo>
                <a:lnTo>
                  <a:pt x="0" y="3983"/>
                </a:lnTo>
                <a:lnTo>
                  <a:pt x="0" y="3899"/>
                </a:lnTo>
                <a:close/>
                <a:moveTo>
                  <a:pt x="0" y="4231"/>
                </a:moveTo>
                <a:lnTo>
                  <a:pt x="863" y="4674"/>
                </a:lnTo>
                <a:cubicBezTo>
                  <a:pt x="1687" y="5098"/>
                  <a:pt x="2511" y="5521"/>
                  <a:pt x="3330" y="5940"/>
                </a:cubicBezTo>
                <a:lnTo>
                  <a:pt x="3296" y="5959"/>
                </a:lnTo>
                <a:lnTo>
                  <a:pt x="0" y="4311"/>
                </a:lnTo>
                <a:lnTo>
                  <a:pt x="0" y="4231"/>
                </a:lnTo>
                <a:close/>
                <a:moveTo>
                  <a:pt x="0" y="2297"/>
                </a:moveTo>
                <a:lnTo>
                  <a:pt x="1601" y="3747"/>
                </a:lnTo>
                <a:cubicBezTo>
                  <a:pt x="2273" y="4357"/>
                  <a:pt x="2946" y="4966"/>
                  <a:pt x="3615" y="5571"/>
                </a:cubicBezTo>
                <a:lnTo>
                  <a:pt x="3577" y="5580"/>
                </a:lnTo>
                <a:lnTo>
                  <a:pt x="0" y="2408"/>
                </a:lnTo>
                <a:lnTo>
                  <a:pt x="0" y="2297"/>
                </a:lnTo>
                <a:close/>
                <a:moveTo>
                  <a:pt x="4795" y="0"/>
                </a:moveTo>
                <a:lnTo>
                  <a:pt x="4891" y="0"/>
                </a:lnTo>
                <a:lnTo>
                  <a:pt x="4882" y="2505"/>
                </a:lnTo>
                <a:cubicBezTo>
                  <a:pt x="4879" y="3352"/>
                  <a:pt x="4876" y="4199"/>
                  <a:pt x="4874" y="5040"/>
                </a:cubicBezTo>
                <a:lnTo>
                  <a:pt x="4840" y="5020"/>
                </a:lnTo>
                <a:lnTo>
                  <a:pt x="4795" y="0"/>
                </a:lnTo>
                <a:close/>
                <a:moveTo>
                  <a:pt x="4436" y="0"/>
                </a:moveTo>
                <a:lnTo>
                  <a:pt x="4530" y="0"/>
                </a:lnTo>
                <a:lnTo>
                  <a:pt x="4650" y="2442"/>
                </a:lnTo>
                <a:cubicBezTo>
                  <a:pt x="4693" y="3314"/>
                  <a:pt x="4735" y="4186"/>
                  <a:pt x="4779" y="5051"/>
                </a:cubicBezTo>
                <a:lnTo>
                  <a:pt x="4744" y="5032"/>
                </a:lnTo>
                <a:lnTo>
                  <a:pt x="4436" y="0"/>
                </a:lnTo>
                <a:close/>
                <a:moveTo>
                  <a:pt x="4161" y="0"/>
                </a:moveTo>
                <a:lnTo>
                  <a:pt x="4405" y="2396"/>
                </a:lnTo>
                <a:cubicBezTo>
                  <a:pt x="4495" y="3283"/>
                  <a:pt x="4585" y="4170"/>
                  <a:pt x="4676" y="5051"/>
                </a:cubicBezTo>
                <a:lnTo>
                  <a:pt x="4639" y="5033"/>
                </a:lnTo>
                <a:lnTo>
                  <a:pt x="4067" y="0"/>
                </a:lnTo>
                <a:lnTo>
                  <a:pt x="4161" y="0"/>
                </a:lnTo>
                <a:close/>
                <a:moveTo>
                  <a:pt x="3803" y="0"/>
                </a:moveTo>
                <a:lnTo>
                  <a:pt x="4184" y="2455"/>
                </a:lnTo>
                <a:cubicBezTo>
                  <a:pt x="4318" y="3322"/>
                  <a:pt x="4451" y="4189"/>
                  <a:pt x="4586" y="5049"/>
                </a:cubicBezTo>
                <a:lnTo>
                  <a:pt x="4549" y="5034"/>
                </a:lnTo>
                <a:lnTo>
                  <a:pt x="3707" y="0"/>
                </a:lnTo>
                <a:lnTo>
                  <a:pt x="3803" y="0"/>
                </a:lnTo>
                <a:close/>
                <a:moveTo>
                  <a:pt x="3338" y="0"/>
                </a:moveTo>
                <a:lnTo>
                  <a:pt x="3433" y="0"/>
                </a:lnTo>
                <a:lnTo>
                  <a:pt x="3940" y="2422"/>
                </a:lnTo>
                <a:cubicBezTo>
                  <a:pt x="4125" y="3309"/>
                  <a:pt x="4311" y="4197"/>
                  <a:pt x="4496" y="5078"/>
                </a:cubicBezTo>
                <a:lnTo>
                  <a:pt x="4458" y="5064"/>
                </a:lnTo>
                <a:lnTo>
                  <a:pt x="3338" y="0"/>
                </a:lnTo>
                <a:close/>
                <a:moveTo>
                  <a:pt x="2961" y="0"/>
                </a:moveTo>
                <a:lnTo>
                  <a:pt x="3058" y="0"/>
                </a:lnTo>
                <a:lnTo>
                  <a:pt x="3704" y="2443"/>
                </a:lnTo>
                <a:cubicBezTo>
                  <a:pt x="3939" y="3331"/>
                  <a:pt x="4173" y="4219"/>
                  <a:pt x="4408" y="5100"/>
                </a:cubicBezTo>
                <a:lnTo>
                  <a:pt x="4369" y="5088"/>
                </a:lnTo>
                <a:lnTo>
                  <a:pt x="2961" y="0"/>
                </a:lnTo>
                <a:close/>
                <a:moveTo>
                  <a:pt x="2568" y="0"/>
                </a:moveTo>
                <a:lnTo>
                  <a:pt x="2667" y="0"/>
                </a:lnTo>
                <a:lnTo>
                  <a:pt x="3464" y="2478"/>
                </a:lnTo>
                <a:cubicBezTo>
                  <a:pt x="3749" y="3366"/>
                  <a:pt x="4034" y="4255"/>
                  <a:pt x="4319" y="5136"/>
                </a:cubicBezTo>
                <a:lnTo>
                  <a:pt x="4279" y="5126"/>
                </a:lnTo>
                <a:lnTo>
                  <a:pt x="2568" y="0"/>
                </a:lnTo>
                <a:close/>
                <a:moveTo>
                  <a:pt x="2167" y="0"/>
                </a:moveTo>
                <a:lnTo>
                  <a:pt x="2268" y="0"/>
                </a:lnTo>
                <a:lnTo>
                  <a:pt x="3229" y="2526"/>
                </a:lnTo>
                <a:cubicBezTo>
                  <a:pt x="3564" y="3406"/>
                  <a:pt x="3898" y="4287"/>
                  <a:pt x="4232" y="5160"/>
                </a:cubicBezTo>
                <a:lnTo>
                  <a:pt x="4192" y="5152"/>
                </a:lnTo>
                <a:lnTo>
                  <a:pt x="2167" y="0"/>
                </a:lnTo>
                <a:close/>
                <a:moveTo>
                  <a:pt x="1746" y="0"/>
                </a:moveTo>
                <a:lnTo>
                  <a:pt x="1851" y="0"/>
                </a:lnTo>
                <a:lnTo>
                  <a:pt x="2973" y="2541"/>
                </a:lnTo>
                <a:cubicBezTo>
                  <a:pt x="3364" y="3427"/>
                  <a:pt x="3754" y="4313"/>
                  <a:pt x="4144" y="5192"/>
                </a:cubicBezTo>
                <a:lnTo>
                  <a:pt x="4104" y="5185"/>
                </a:lnTo>
                <a:lnTo>
                  <a:pt x="1746" y="0"/>
                </a:lnTo>
                <a:close/>
                <a:moveTo>
                  <a:pt x="1309" y="0"/>
                </a:moveTo>
                <a:lnTo>
                  <a:pt x="1414" y="0"/>
                </a:lnTo>
                <a:lnTo>
                  <a:pt x="2683" y="2507"/>
                </a:lnTo>
                <a:cubicBezTo>
                  <a:pt x="3143" y="3418"/>
                  <a:pt x="3603" y="4329"/>
                  <a:pt x="4062" y="5232"/>
                </a:cubicBezTo>
                <a:lnTo>
                  <a:pt x="4020" y="5226"/>
                </a:lnTo>
                <a:lnTo>
                  <a:pt x="1309" y="0"/>
                </a:lnTo>
                <a:close/>
                <a:moveTo>
                  <a:pt x="841" y="0"/>
                </a:moveTo>
                <a:lnTo>
                  <a:pt x="949" y="0"/>
                </a:lnTo>
                <a:lnTo>
                  <a:pt x="2391" y="2513"/>
                </a:lnTo>
                <a:cubicBezTo>
                  <a:pt x="2923" y="3440"/>
                  <a:pt x="3454" y="4367"/>
                  <a:pt x="3983" y="5286"/>
                </a:cubicBezTo>
                <a:lnTo>
                  <a:pt x="3940" y="5281"/>
                </a:lnTo>
                <a:lnTo>
                  <a:pt x="841" y="0"/>
                </a:lnTo>
                <a:close/>
                <a:moveTo>
                  <a:pt x="462" y="0"/>
                </a:moveTo>
                <a:lnTo>
                  <a:pt x="2113" y="2557"/>
                </a:lnTo>
                <a:cubicBezTo>
                  <a:pt x="2710" y="3483"/>
                  <a:pt x="3308" y="4409"/>
                  <a:pt x="3902" y="5328"/>
                </a:cubicBezTo>
                <a:lnTo>
                  <a:pt x="3859" y="5324"/>
                </a:lnTo>
                <a:lnTo>
                  <a:pt x="350" y="0"/>
                </a:lnTo>
                <a:lnTo>
                  <a:pt x="462" y="0"/>
                </a:lnTo>
                <a:close/>
                <a:moveTo>
                  <a:pt x="0" y="29"/>
                </a:moveTo>
                <a:lnTo>
                  <a:pt x="1906" y="2666"/>
                </a:lnTo>
                <a:cubicBezTo>
                  <a:pt x="2549" y="3558"/>
                  <a:pt x="3193" y="4450"/>
                  <a:pt x="3834" y="5335"/>
                </a:cubicBezTo>
                <a:lnTo>
                  <a:pt x="3791" y="5333"/>
                </a:lnTo>
                <a:lnTo>
                  <a:pt x="0" y="190"/>
                </a:lnTo>
                <a:lnTo>
                  <a:pt x="0" y="29"/>
                </a:lnTo>
                <a:close/>
                <a:moveTo>
                  <a:pt x="0" y="719"/>
                </a:moveTo>
                <a:lnTo>
                  <a:pt x="1841" y="3006"/>
                </a:lnTo>
                <a:cubicBezTo>
                  <a:pt x="2482" y="3803"/>
                  <a:pt x="3124" y="4600"/>
                  <a:pt x="3762" y="5391"/>
                </a:cubicBezTo>
                <a:lnTo>
                  <a:pt x="3720" y="5393"/>
                </a:lnTo>
                <a:lnTo>
                  <a:pt x="0" y="868"/>
                </a:lnTo>
                <a:lnTo>
                  <a:pt x="0" y="719"/>
                </a:lnTo>
                <a:close/>
                <a:moveTo>
                  <a:pt x="0" y="1871"/>
                </a:moveTo>
                <a:lnTo>
                  <a:pt x="1541" y="3420"/>
                </a:lnTo>
                <a:cubicBezTo>
                  <a:pt x="2237" y="4121"/>
                  <a:pt x="2933" y="4822"/>
                  <a:pt x="3626" y="5516"/>
                </a:cubicBezTo>
                <a:lnTo>
                  <a:pt x="3586" y="5522"/>
                </a:lnTo>
                <a:lnTo>
                  <a:pt x="0" y="1988"/>
                </a:lnTo>
                <a:lnTo>
                  <a:pt x="0" y="1871"/>
                </a:lnTo>
                <a:close/>
                <a:moveTo>
                  <a:pt x="0" y="1334"/>
                </a:moveTo>
                <a:lnTo>
                  <a:pt x="1694" y="3226"/>
                </a:lnTo>
                <a:cubicBezTo>
                  <a:pt x="2362" y="3972"/>
                  <a:pt x="3031" y="4719"/>
                  <a:pt x="3695" y="5460"/>
                </a:cubicBezTo>
                <a:lnTo>
                  <a:pt x="3655" y="5464"/>
                </a:lnTo>
                <a:lnTo>
                  <a:pt x="0" y="1462"/>
                </a:lnTo>
                <a:lnTo>
                  <a:pt x="0" y="1334"/>
                </a:lnTo>
                <a:close/>
              </a:path>
            </a:pathLst>
          </a:custGeom>
          <a:gradFill flip="none" rotWithShape="1">
            <a:gsLst>
              <a:gs pos="0">
                <a:schemeClr val="accent2">
                  <a:alpha val="84000"/>
                </a:schemeClr>
              </a:gs>
              <a:gs pos="100000">
                <a:schemeClr val="accent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757" name="任意多边形: 形状 756"/>
          <p:cNvSpPr/>
          <p:nvPr>
            <p:custDataLst>
              <p:tags r:id="rId5"/>
            </p:custDataLst>
          </p:nvPr>
        </p:nvSpPr>
        <p:spPr>
          <a:xfrm>
            <a:off x="0" y="3914775"/>
            <a:ext cx="3016250" cy="2943225"/>
          </a:xfrm>
          <a:custGeom>
            <a:avLst/>
            <a:gdLst>
              <a:gd name="connsiteX0" fmla="*/ 53709 w 73661"/>
              <a:gd name="connsiteY0" fmla="*/ 0 h 1426412"/>
              <a:gd name="connsiteX1" fmla="*/ 73661 w 73661"/>
              <a:gd name="connsiteY1" fmla="*/ 15762 h 1426412"/>
              <a:gd name="connsiteX2" fmla="*/ 34632 w 73661"/>
              <a:gd name="connsiteY2" fmla="*/ 1426412 h 1426412"/>
              <a:gd name="connsiteX3" fmla="*/ 0 w 73661"/>
              <a:gd name="connsiteY3" fmla="*/ 1426412 h 1426412"/>
            </a:gdLst>
            <a:ahLst/>
            <a:cxnLst>
              <a:cxn ang="0">
                <a:pos x="connsiteX0" y="connsiteY0"/>
              </a:cxn>
              <a:cxn ang="0">
                <a:pos x="connsiteX1" y="connsiteY1"/>
              </a:cxn>
              <a:cxn ang="0">
                <a:pos x="connsiteX2" y="connsiteY2"/>
              </a:cxn>
              <a:cxn ang="0">
                <a:pos x="connsiteX3" y="connsiteY3"/>
              </a:cxn>
            </a:cxnLst>
            <a:rect l="l" t="t" r="r" b="b"/>
            <a:pathLst>
              <a:path w="4751" h="4636">
                <a:moveTo>
                  <a:pt x="4719" y="2390"/>
                </a:moveTo>
                <a:lnTo>
                  <a:pt x="4751" y="2415"/>
                </a:lnTo>
                <a:lnTo>
                  <a:pt x="4689" y="4636"/>
                </a:lnTo>
                <a:lnTo>
                  <a:pt x="4635" y="4636"/>
                </a:lnTo>
                <a:lnTo>
                  <a:pt x="4719" y="2390"/>
                </a:lnTo>
                <a:close/>
                <a:moveTo>
                  <a:pt x="4650" y="2410"/>
                </a:moveTo>
                <a:lnTo>
                  <a:pt x="4681" y="2436"/>
                </a:lnTo>
                <a:lnTo>
                  <a:pt x="4543" y="4636"/>
                </a:lnTo>
                <a:lnTo>
                  <a:pt x="4489" y="4636"/>
                </a:lnTo>
                <a:lnTo>
                  <a:pt x="4650" y="2410"/>
                </a:lnTo>
                <a:close/>
                <a:moveTo>
                  <a:pt x="4561" y="2395"/>
                </a:moveTo>
                <a:lnTo>
                  <a:pt x="4591" y="2422"/>
                </a:lnTo>
                <a:lnTo>
                  <a:pt x="4335" y="4636"/>
                </a:lnTo>
                <a:lnTo>
                  <a:pt x="4280" y="4636"/>
                </a:lnTo>
                <a:lnTo>
                  <a:pt x="4561" y="2395"/>
                </a:lnTo>
                <a:close/>
                <a:moveTo>
                  <a:pt x="4465" y="2390"/>
                </a:moveTo>
                <a:lnTo>
                  <a:pt x="4492" y="2418"/>
                </a:lnTo>
                <a:lnTo>
                  <a:pt x="4119" y="4636"/>
                </a:lnTo>
                <a:lnTo>
                  <a:pt x="4062" y="4636"/>
                </a:lnTo>
                <a:lnTo>
                  <a:pt x="4465" y="2390"/>
                </a:lnTo>
                <a:close/>
                <a:moveTo>
                  <a:pt x="4376" y="2372"/>
                </a:moveTo>
                <a:lnTo>
                  <a:pt x="4402" y="2400"/>
                </a:lnTo>
                <a:lnTo>
                  <a:pt x="3904" y="4636"/>
                </a:lnTo>
                <a:lnTo>
                  <a:pt x="3846" y="4636"/>
                </a:lnTo>
                <a:lnTo>
                  <a:pt x="4376" y="2372"/>
                </a:lnTo>
                <a:close/>
                <a:moveTo>
                  <a:pt x="4303" y="2340"/>
                </a:moveTo>
                <a:lnTo>
                  <a:pt x="4326" y="2372"/>
                </a:lnTo>
                <a:lnTo>
                  <a:pt x="3609" y="4636"/>
                </a:lnTo>
                <a:lnTo>
                  <a:pt x="3550" y="4636"/>
                </a:lnTo>
                <a:lnTo>
                  <a:pt x="4303" y="2340"/>
                </a:lnTo>
                <a:close/>
                <a:moveTo>
                  <a:pt x="4220" y="2302"/>
                </a:moveTo>
                <a:lnTo>
                  <a:pt x="4242" y="2336"/>
                </a:lnTo>
                <a:lnTo>
                  <a:pt x="3379" y="4636"/>
                </a:lnTo>
                <a:lnTo>
                  <a:pt x="3317" y="4636"/>
                </a:lnTo>
                <a:lnTo>
                  <a:pt x="4220" y="2302"/>
                </a:lnTo>
                <a:close/>
                <a:moveTo>
                  <a:pt x="4128" y="2275"/>
                </a:moveTo>
                <a:lnTo>
                  <a:pt x="4148" y="2308"/>
                </a:lnTo>
                <a:lnTo>
                  <a:pt x="3133" y="4636"/>
                </a:lnTo>
                <a:lnTo>
                  <a:pt x="3069" y="4636"/>
                </a:lnTo>
                <a:lnTo>
                  <a:pt x="4128" y="2275"/>
                </a:lnTo>
                <a:close/>
                <a:moveTo>
                  <a:pt x="4045" y="2235"/>
                </a:moveTo>
                <a:lnTo>
                  <a:pt x="4064" y="2269"/>
                </a:lnTo>
                <a:lnTo>
                  <a:pt x="2880" y="4636"/>
                </a:lnTo>
                <a:lnTo>
                  <a:pt x="2813" y="4636"/>
                </a:lnTo>
                <a:lnTo>
                  <a:pt x="4045" y="2235"/>
                </a:lnTo>
                <a:close/>
                <a:moveTo>
                  <a:pt x="3953" y="2172"/>
                </a:moveTo>
                <a:lnTo>
                  <a:pt x="3970" y="2208"/>
                </a:lnTo>
                <a:lnTo>
                  <a:pt x="2668" y="4636"/>
                </a:lnTo>
                <a:lnTo>
                  <a:pt x="2600" y="4636"/>
                </a:lnTo>
                <a:lnTo>
                  <a:pt x="3953" y="2172"/>
                </a:lnTo>
                <a:close/>
                <a:moveTo>
                  <a:pt x="3879" y="2120"/>
                </a:moveTo>
                <a:lnTo>
                  <a:pt x="3894" y="2157"/>
                </a:lnTo>
                <a:lnTo>
                  <a:pt x="2393" y="4636"/>
                </a:lnTo>
                <a:lnTo>
                  <a:pt x="2321" y="4636"/>
                </a:lnTo>
                <a:lnTo>
                  <a:pt x="2358" y="4576"/>
                </a:lnTo>
                <a:cubicBezTo>
                  <a:pt x="2866" y="3756"/>
                  <a:pt x="3375" y="2936"/>
                  <a:pt x="3879" y="2120"/>
                </a:cubicBezTo>
                <a:close/>
                <a:moveTo>
                  <a:pt x="3792" y="2076"/>
                </a:moveTo>
                <a:lnTo>
                  <a:pt x="3806" y="2113"/>
                </a:lnTo>
                <a:lnTo>
                  <a:pt x="2093" y="4636"/>
                </a:lnTo>
                <a:lnTo>
                  <a:pt x="2015" y="4636"/>
                </a:lnTo>
                <a:lnTo>
                  <a:pt x="2210" y="4354"/>
                </a:lnTo>
                <a:cubicBezTo>
                  <a:pt x="2739" y="3593"/>
                  <a:pt x="3268" y="2833"/>
                  <a:pt x="3792" y="2076"/>
                </a:cubicBezTo>
                <a:close/>
                <a:moveTo>
                  <a:pt x="3718" y="2022"/>
                </a:moveTo>
                <a:lnTo>
                  <a:pt x="3730" y="2059"/>
                </a:lnTo>
                <a:lnTo>
                  <a:pt x="1775" y="4636"/>
                </a:lnTo>
                <a:lnTo>
                  <a:pt x="1692" y="4636"/>
                </a:lnTo>
                <a:lnTo>
                  <a:pt x="2053" y="4170"/>
                </a:lnTo>
                <a:cubicBezTo>
                  <a:pt x="2610" y="3453"/>
                  <a:pt x="3167" y="2735"/>
                  <a:pt x="3718" y="2022"/>
                </a:cubicBezTo>
                <a:close/>
                <a:moveTo>
                  <a:pt x="3664" y="1990"/>
                </a:moveTo>
                <a:lnTo>
                  <a:pt x="3673" y="2029"/>
                </a:lnTo>
                <a:lnTo>
                  <a:pt x="1470" y="4636"/>
                </a:lnTo>
                <a:lnTo>
                  <a:pt x="1382" y="4636"/>
                </a:lnTo>
                <a:lnTo>
                  <a:pt x="1733" y="4229"/>
                </a:lnTo>
                <a:cubicBezTo>
                  <a:pt x="2378" y="3481"/>
                  <a:pt x="3024" y="2734"/>
                  <a:pt x="3664" y="1990"/>
                </a:cubicBezTo>
                <a:close/>
                <a:moveTo>
                  <a:pt x="3602" y="1925"/>
                </a:moveTo>
                <a:lnTo>
                  <a:pt x="3609" y="1964"/>
                </a:lnTo>
                <a:lnTo>
                  <a:pt x="1101" y="4636"/>
                </a:lnTo>
                <a:lnTo>
                  <a:pt x="1005" y="4636"/>
                </a:lnTo>
                <a:lnTo>
                  <a:pt x="1603" y="4011"/>
                </a:lnTo>
                <a:cubicBezTo>
                  <a:pt x="2271" y="3315"/>
                  <a:pt x="2940" y="2618"/>
                  <a:pt x="3602" y="1925"/>
                </a:cubicBezTo>
                <a:close/>
                <a:moveTo>
                  <a:pt x="3527" y="1864"/>
                </a:moveTo>
                <a:lnTo>
                  <a:pt x="3533" y="1903"/>
                </a:lnTo>
                <a:lnTo>
                  <a:pt x="685" y="4636"/>
                </a:lnTo>
                <a:lnTo>
                  <a:pt x="578" y="4636"/>
                </a:lnTo>
                <a:lnTo>
                  <a:pt x="1507" y="3763"/>
                </a:lnTo>
                <a:cubicBezTo>
                  <a:pt x="2182" y="3129"/>
                  <a:pt x="2857" y="2495"/>
                  <a:pt x="3527" y="1864"/>
                </a:cubicBezTo>
                <a:close/>
                <a:moveTo>
                  <a:pt x="3465" y="1796"/>
                </a:moveTo>
                <a:lnTo>
                  <a:pt x="3469" y="1834"/>
                </a:lnTo>
                <a:lnTo>
                  <a:pt x="226" y="4636"/>
                </a:lnTo>
                <a:lnTo>
                  <a:pt x="107" y="4636"/>
                </a:lnTo>
                <a:lnTo>
                  <a:pt x="1391" y="3550"/>
                </a:lnTo>
                <a:cubicBezTo>
                  <a:pt x="2084" y="2964"/>
                  <a:pt x="2778" y="2379"/>
                  <a:pt x="3465" y="1796"/>
                </a:cubicBezTo>
                <a:close/>
                <a:moveTo>
                  <a:pt x="3428" y="1725"/>
                </a:moveTo>
                <a:lnTo>
                  <a:pt x="3429" y="1765"/>
                </a:lnTo>
                <a:lnTo>
                  <a:pt x="0" y="4467"/>
                </a:lnTo>
                <a:lnTo>
                  <a:pt x="0" y="4371"/>
                </a:lnTo>
                <a:lnTo>
                  <a:pt x="1087" y="3532"/>
                </a:lnTo>
                <a:cubicBezTo>
                  <a:pt x="1870" y="2928"/>
                  <a:pt x="2652" y="2325"/>
                  <a:pt x="3428" y="1725"/>
                </a:cubicBezTo>
                <a:close/>
                <a:moveTo>
                  <a:pt x="3379" y="1648"/>
                </a:moveTo>
                <a:lnTo>
                  <a:pt x="3379" y="1687"/>
                </a:lnTo>
                <a:lnTo>
                  <a:pt x="0" y="4075"/>
                </a:lnTo>
                <a:lnTo>
                  <a:pt x="0" y="3985"/>
                </a:lnTo>
                <a:lnTo>
                  <a:pt x="1003" y="3291"/>
                </a:lnTo>
                <a:cubicBezTo>
                  <a:pt x="1797" y="2742"/>
                  <a:pt x="2591" y="2194"/>
                  <a:pt x="3379" y="1648"/>
                </a:cubicBezTo>
                <a:close/>
                <a:moveTo>
                  <a:pt x="3319" y="1574"/>
                </a:moveTo>
                <a:lnTo>
                  <a:pt x="3317" y="1613"/>
                </a:lnTo>
                <a:lnTo>
                  <a:pt x="0" y="3706"/>
                </a:lnTo>
                <a:lnTo>
                  <a:pt x="0" y="3620"/>
                </a:lnTo>
                <a:lnTo>
                  <a:pt x="958" y="3029"/>
                </a:lnTo>
                <a:cubicBezTo>
                  <a:pt x="1747" y="2543"/>
                  <a:pt x="2536" y="2058"/>
                  <a:pt x="3319" y="1574"/>
                </a:cubicBezTo>
                <a:close/>
                <a:moveTo>
                  <a:pt x="3272" y="1495"/>
                </a:moveTo>
                <a:lnTo>
                  <a:pt x="3268" y="1533"/>
                </a:lnTo>
                <a:lnTo>
                  <a:pt x="0" y="3364"/>
                </a:lnTo>
                <a:lnTo>
                  <a:pt x="0" y="3283"/>
                </a:lnTo>
                <a:lnTo>
                  <a:pt x="888" y="2798"/>
                </a:lnTo>
                <a:cubicBezTo>
                  <a:pt x="1685" y="2363"/>
                  <a:pt x="2481" y="1928"/>
                  <a:pt x="3272" y="1495"/>
                </a:cubicBezTo>
                <a:close/>
                <a:moveTo>
                  <a:pt x="3274" y="1417"/>
                </a:moveTo>
                <a:lnTo>
                  <a:pt x="3266" y="1457"/>
                </a:lnTo>
                <a:lnTo>
                  <a:pt x="0" y="3048"/>
                </a:lnTo>
                <a:lnTo>
                  <a:pt x="0" y="2972"/>
                </a:lnTo>
                <a:lnTo>
                  <a:pt x="603" y="2685"/>
                </a:lnTo>
                <a:cubicBezTo>
                  <a:pt x="1496" y="2262"/>
                  <a:pt x="2388" y="1839"/>
                  <a:pt x="3274" y="1417"/>
                </a:cubicBezTo>
                <a:close/>
                <a:moveTo>
                  <a:pt x="3243" y="1332"/>
                </a:moveTo>
                <a:lnTo>
                  <a:pt x="3234" y="1371"/>
                </a:lnTo>
                <a:lnTo>
                  <a:pt x="0" y="2743"/>
                </a:lnTo>
                <a:lnTo>
                  <a:pt x="0" y="2669"/>
                </a:lnTo>
                <a:lnTo>
                  <a:pt x="572" y="2433"/>
                </a:lnTo>
                <a:cubicBezTo>
                  <a:pt x="1465" y="2066"/>
                  <a:pt x="2357" y="1699"/>
                  <a:pt x="3243" y="1332"/>
                </a:cubicBezTo>
                <a:close/>
                <a:moveTo>
                  <a:pt x="3199" y="1246"/>
                </a:moveTo>
                <a:lnTo>
                  <a:pt x="3189" y="1284"/>
                </a:lnTo>
                <a:lnTo>
                  <a:pt x="0" y="2444"/>
                </a:lnTo>
                <a:lnTo>
                  <a:pt x="0" y="2372"/>
                </a:lnTo>
                <a:lnTo>
                  <a:pt x="584" y="2167"/>
                </a:lnTo>
                <a:cubicBezTo>
                  <a:pt x="1458" y="1860"/>
                  <a:pt x="2332" y="1553"/>
                  <a:pt x="3199" y="1246"/>
                </a:cubicBezTo>
                <a:close/>
                <a:moveTo>
                  <a:pt x="3123" y="882"/>
                </a:moveTo>
                <a:lnTo>
                  <a:pt x="3105" y="917"/>
                </a:lnTo>
                <a:lnTo>
                  <a:pt x="0" y="1353"/>
                </a:lnTo>
                <a:lnTo>
                  <a:pt x="0" y="1287"/>
                </a:lnTo>
                <a:lnTo>
                  <a:pt x="373" y="1239"/>
                </a:lnTo>
                <a:cubicBezTo>
                  <a:pt x="1292" y="1120"/>
                  <a:pt x="2211" y="1002"/>
                  <a:pt x="3123" y="882"/>
                </a:cubicBezTo>
                <a:close/>
                <a:moveTo>
                  <a:pt x="3172" y="1159"/>
                </a:moveTo>
                <a:lnTo>
                  <a:pt x="3160" y="1195"/>
                </a:lnTo>
                <a:lnTo>
                  <a:pt x="0" y="2161"/>
                </a:lnTo>
                <a:lnTo>
                  <a:pt x="0" y="2092"/>
                </a:lnTo>
                <a:lnTo>
                  <a:pt x="565" y="1926"/>
                </a:lnTo>
                <a:cubicBezTo>
                  <a:pt x="1436" y="1670"/>
                  <a:pt x="2307" y="1414"/>
                  <a:pt x="3172" y="1159"/>
                </a:cubicBezTo>
                <a:close/>
                <a:moveTo>
                  <a:pt x="3160" y="1065"/>
                </a:moveTo>
                <a:lnTo>
                  <a:pt x="3144" y="1102"/>
                </a:lnTo>
                <a:lnTo>
                  <a:pt x="0" y="1885"/>
                </a:lnTo>
                <a:lnTo>
                  <a:pt x="0" y="1818"/>
                </a:lnTo>
                <a:lnTo>
                  <a:pt x="284" y="1751"/>
                </a:lnTo>
                <a:cubicBezTo>
                  <a:pt x="1245" y="1522"/>
                  <a:pt x="2206" y="1294"/>
                  <a:pt x="3160" y="1065"/>
                </a:cubicBezTo>
                <a:close/>
                <a:moveTo>
                  <a:pt x="3148" y="975"/>
                </a:moveTo>
                <a:lnTo>
                  <a:pt x="3131" y="1011"/>
                </a:lnTo>
                <a:lnTo>
                  <a:pt x="0" y="1619"/>
                </a:lnTo>
                <a:lnTo>
                  <a:pt x="0" y="1553"/>
                </a:lnTo>
                <a:lnTo>
                  <a:pt x="307" y="1497"/>
                </a:lnTo>
                <a:cubicBezTo>
                  <a:pt x="1256" y="1323"/>
                  <a:pt x="2205" y="1149"/>
                  <a:pt x="3148" y="975"/>
                </a:cubicBezTo>
                <a:close/>
                <a:moveTo>
                  <a:pt x="3114" y="791"/>
                </a:moveTo>
                <a:lnTo>
                  <a:pt x="3094" y="824"/>
                </a:lnTo>
                <a:lnTo>
                  <a:pt x="0" y="1095"/>
                </a:lnTo>
                <a:lnTo>
                  <a:pt x="0" y="1030"/>
                </a:lnTo>
                <a:lnTo>
                  <a:pt x="405" y="999"/>
                </a:lnTo>
                <a:cubicBezTo>
                  <a:pt x="1310" y="930"/>
                  <a:pt x="2215" y="861"/>
                  <a:pt x="3114" y="791"/>
                </a:cubicBezTo>
                <a:close/>
                <a:moveTo>
                  <a:pt x="3118" y="671"/>
                </a:moveTo>
                <a:lnTo>
                  <a:pt x="3096" y="704"/>
                </a:lnTo>
                <a:lnTo>
                  <a:pt x="0" y="834"/>
                </a:lnTo>
                <a:lnTo>
                  <a:pt x="0" y="771"/>
                </a:lnTo>
                <a:lnTo>
                  <a:pt x="163" y="766"/>
                </a:lnTo>
                <a:cubicBezTo>
                  <a:pt x="1150" y="735"/>
                  <a:pt x="2138" y="703"/>
                  <a:pt x="3118" y="671"/>
                </a:cubicBezTo>
                <a:close/>
                <a:moveTo>
                  <a:pt x="0" y="517"/>
                </a:moveTo>
                <a:lnTo>
                  <a:pt x="236" y="522"/>
                </a:lnTo>
                <a:cubicBezTo>
                  <a:pt x="1201" y="542"/>
                  <a:pt x="2166" y="562"/>
                  <a:pt x="3125" y="581"/>
                </a:cubicBezTo>
                <a:lnTo>
                  <a:pt x="3101" y="613"/>
                </a:lnTo>
                <a:lnTo>
                  <a:pt x="0" y="581"/>
                </a:lnTo>
                <a:lnTo>
                  <a:pt x="0" y="517"/>
                </a:lnTo>
                <a:close/>
                <a:moveTo>
                  <a:pt x="0" y="257"/>
                </a:moveTo>
                <a:lnTo>
                  <a:pt x="353" y="283"/>
                </a:lnTo>
                <a:cubicBezTo>
                  <a:pt x="1276" y="351"/>
                  <a:pt x="2200" y="418"/>
                  <a:pt x="3118" y="484"/>
                </a:cubicBezTo>
                <a:lnTo>
                  <a:pt x="3094" y="514"/>
                </a:lnTo>
                <a:lnTo>
                  <a:pt x="0" y="322"/>
                </a:lnTo>
                <a:lnTo>
                  <a:pt x="0" y="257"/>
                </a:lnTo>
                <a:close/>
                <a:moveTo>
                  <a:pt x="0" y="0"/>
                </a:moveTo>
                <a:lnTo>
                  <a:pt x="432" y="54"/>
                </a:lnTo>
                <a:cubicBezTo>
                  <a:pt x="1332" y="168"/>
                  <a:pt x="2233" y="282"/>
                  <a:pt x="3128" y="393"/>
                </a:cubicBezTo>
                <a:lnTo>
                  <a:pt x="3102" y="422"/>
                </a:lnTo>
                <a:lnTo>
                  <a:pt x="0" y="65"/>
                </a:lnTo>
                <a:lnTo>
                  <a:pt x="0" y="0"/>
                </a:lnTo>
                <a:close/>
              </a:path>
            </a:pathLst>
          </a:custGeom>
          <a:gradFill flip="none" rotWithShape="1">
            <a:gsLst>
              <a:gs pos="24000">
                <a:schemeClr val="accent1">
                  <a:alpha val="0"/>
                </a:schemeClr>
              </a:gs>
              <a:gs pos="63000">
                <a:schemeClr val="accent1">
                  <a:alpha val="50000"/>
                </a:schemeClr>
              </a:gs>
            </a:gsLst>
            <a:lin ang="7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594" name="任意多边形: 形状 593"/>
          <p:cNvSpPr/>
          <p:nvPr>
            <p:custDataLst>
              <p:tags r:id="rId6"/>
            </p:custDataLst>
          </p:nvPr>
        </p:nvSpPr>
        <p:spPr>
          <a:xfrm>
            <a:off x="3014133" y="4741863"/>
            <a:ext cx="2842683" cy="2116138"/>
          </a:xfrm>
          <a:custGeom>
            <a:avLst/>
            <a:gdLst>
              <a:gd name="connsiteX0" fmla="*/ 13794 w 1317144"/>
              <a:gd name="connsiteY0" fmla="*/ 0 h 1440259"/>
              <a:gd name="connsiteX1" fmla="*/ 1317144 w 1317144"/>
              <a:gd name="connsiteY1" fmla="*/ 1400704 h 1440259"/>
              <a:gd name="connsiteX2" fmla="*/ 1273628 w 1317144"/>
              <a:gd name="connsiteY2" fmla="*/ 1440259 h 1440259"/>
              <a:gd name="connsiteX3" fmla="*/ 0 w 1317144"/>
              <a:gd name="connsiteY3" fmla="*/ 11267 h 1440259"/>
              <a:gd name="connsiteX4" fmla="*/ 7894 w 1317144"/>
              <a:gd name="connsiteY4" fmla="*/ 5362 h 1440259"/>
              <a:gd name="connsiteX5" fmla="*/ 13794 w 1317144"/>
              <a:gd name="connsiteY5" fmla="*/ 0 h 14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 h="3332">
                <a:moveTo>
                  <a:pt x="1198" y="648"/>
                </a:moveTo>
                <a:lnTo>
                  <a:pt x="3250" y="2854"/>
                </a:lnTo>
                <a:lnTo>
                  <a:pt x="3182" y="2916"/>
                </a:lnTo>
                <a:lnTo>
                  <a:pt x="1176" y="666"/>
                </a:lnTo>
                <a:lnTo>
                  <a:pt x="1188" y="656"/>
                </a:lnTo>
                <a:lnTo>
                  <a:pt x="1198" y="648"/>
                </a:lnTo>
                <a:close/>
                <a:moveTo>
                  <a:pt x="1134" y="696"/>
                </a:moveTo>
                <a:lnTo>
                  <a:pt x="3071" y="3010"/>
                </a:lnTo>
                <a:lnTo>
                  <a:pt x="2997" y="3065"/>
                </a:lnTo>
                <a:lnTo>
                  <a:pt x="1111" y="713"/>
                </a:lnTo>
                <a:lnTo>
                  <a:pt x="1134" y="696"/>
                </a:lnTo>
                <a:close/>
                <a:moveTo>
                  <a:pt x="1061" y="752"/>
                </a:moveTo>
                <a:lnTo>
                  <a:pt x="2872" y="3159"/>
                </a:lnTo>
                <a:lnTo>
                  <a:pt x="2798" y="3214"/>
                </a:lnTo>
                <a:lnTo>
                  <a:pt x="1038" y="767"/>
                </a:lnTo>
                <a:lnTo>
                  <a:pt x="1054" y="757"/>
                </a:lnTo>
                <a:lnTo>
                  <a:pt x="1061" y="752"/>
                </a:lnTo>
                <a:close/>
                <a:moveTo>
                  <a:pt x="994" y="781"/>
                </a:moveTo>
                <a:lnTo>
                  <a:pt x="2678" y="3284"/>
                </a:lnTo>
                <a:lnTo>
                  <a:pt x="2599" y="3332"/>
                </a:lnTo>
                <a:lnTo>
                  <a:pt x="969" y="796"/>
                </a:lnTo>
                <a:lnTo>
                  <a:pt x="994" y="781"/>
                </a:lnTo>
                <a:close/>
                <a:moveTo>
                  <a:pt x="914" y="831"/>
                </a:moveTo>
                <a:lnTo>
                  <a:pt x="2414" y="3332"/>
                </a:lnTo>
                <a:lnTo>
                  <a:pt x="2309" y="3332"/>
                </a:lnTo>
                <a:lnTo>
                  <a:pt x="889" y="844"/>
                </a:lnTo>
                <a:lnTo>
                  <a:pt x="914" y="831"/>
                </a:lnTo>
                <a:close/>
                <a:moveTo>
                  <a:pt x="840" y="872"/>
                </a:moveTo>
                <a:lnTo>
                  <a:pt x="2144" y="3332"/>
                </a:lnTo>
                <a:lnTo>
                  <a:pt x="2047" y="3332"/>
                </a:lnTo>
                <a:lnTo>
                  <a:pt x="816" y="885"/>
                </a:lnTo>
                <a:lnTo>
                  <a:pt x="840" y="872"/>
                </a:lnTo>
                <a:close/>
                <a:moveTo>
                  <a:pt x="763" y="912"/>
                </a:moveTo>
                <a:lnTo>
                  <a:pt x="1888" y="3332"/>
                </a:lnTo>
                <a:lnTo>
                  <a:pt x="1796" y="3332"/>
                </a:lnTo>
                <a:lnTo>
                  <a:pt x="737" y="922"/>
                </a:lnTo>
                <a:lnTo>
                  <a:pt x="758" y="915"/>
                </a:lnTo>
                <a:lnTo>
                  <a:pt x="763" y="912"/>
                </a:lnTo>
                <a:close/>
                <a:moveTo>
                  <a:pt x="672" y="942"/>
                </a:moveTo>
                <a:lnTo>
                  <a:pt x="1635" y="3332"/>
                </a:lnTo>
                <a:lnTo>
                  <a:pt x="1547" y="3332"/>
                </a:lnTo>
                <a:lnTo>
                  <a:pt x="646" y="950"/>
                </a:lnTo>
                <a:lnTo>
                  <a:pt x="672" y="942"/>
                </a:lnTo>
                <a:close/>
                <a:moveTo>
                  <a:pt x="572" y="973"/>
                </a:moveTo>
                <a:lnTo>
                  <a:pt x="1428" y="3332"/>
                </a:lnTo>
                <a:lnTo>
                  <a:pt x="1342" y="3332"/>
                </a:lnTo>
                <a:lnTo>
                  <a:pt x="546" y="981"/>
                </a:lnTo>
                <a:lnTo>
                  <a:pt x="572" y="973"/>
                </a:lnTo>
                <a:close/>
                <a:moveTo>
                  <a:pt x="483" y="1001"/>
                </a:moveTo>
                <a:lnTo>
                  <a:pt x="1193" y="3332"/>
                </a:lnTo>
                <a:lnTo>
                  <a:pt x="1110" y="3332"/>
                </a:lnTo>
                <a:lnTo>
                  <a:pt x="457" y="1009"/>
                </a:lnTo>
                <a:lnTo>
                  <a:pt x="483" y="1001"/>
                </a:lnTo>
                <a:close/>
                <a:moveTo>
                  <a:pt x="410" y="1019"/>
                </a:moveTo>
                <a:lnTo>
                  <a:pt x="942" y="3332"/>
                </a:lnTo>
                <a:lnTo>
                  <a:pt x="862" y="3332"/>
                </a:lnTo>
                <a:lnTo>
                  <a:pt x="383" y="1022"/>
                </a:lnTo>
                <a:lnTo>
                  <a:pt x="410" y="1019"/>
                </a:lnTo>
                <a:close/>
                <a:moveTo>
                  <a:pt x="332" y="1027"/>
                </a:moveTo>
                <a:lnTo>
                  <a:pt x="736" y="3332"/>
                </a:lnTo>
                <a:lnTo>
                  <a:pt x="657" y="3332"/>
                </a:lnTo>
                <a:lnTo>
                  <a:pt x="304" y="1030"/>
                </a:lnTo>
                <a:lnTo>
                  <a:pt x="332" y="1027"/>
                </a:lnTo>
                <a:close/>
                <a:moveTo>
                  <a:pt x="233" y="1037"/>
                </a:moveTo>
                <a:lnTo>
                  <a:pt x="512" y="3332"/>
                </a:lnTo>
                <a:lnTo>
                  <a:pt x="434" y="3332"/>
                </a:lnTo>
                <a:lnTo>
                  <a:pt x="204" y="1040"/>
                </a:lnTo>
                <a:lnTo>
                  <a:pt x="233" y="1037"/>
                </a:lnTo>
                <a:close/>
                <a:moveTo>
                  <a:pt x="137" y="1048"/>
                </a:moveTo>
                <a:lnTo>
                  <a:pt x="294" y="3332"/>
                </a:lnTo>
                <a:lnTo>
                  <a:pt x="213" y="3332"/>
                </a:lnTo>
                <a:lnTo>
                  <a:pt x="105" y="1051"/>
                </a:lnTo>
                <a:lnTo>
                  <a:pt x="137" y="1048"/>
                </a:lnTo>
                <a:close/>
                <a:moveTo>
                  <a:pt x="16" y="1047"/>
                </a:moveTo>
                <a:lnTo>
                  <a:pt x="48" y="1050"/>
                </a:lnTo>
                <a:lnTo>
                  <a:pt x="81" y="3332"/>
                </a:lnTo>
                <a:lnTo>
                  <a:pt x="0" y="3332"/>
                </a:lnTo>
                <a:lnTo>
                  <a:pt x="16" y="1047"/>
                </a:lnTo>
                <a:close/>
                <a:moveTo>
                  <a:pt x="1680" y="0"/>
                </a:moveTo>
                <a:lnTo>
                  <a:pt x="1667" y="25"/>
                </a:lnTo>
                <a:lnTo>
                  <a:pt x="4440" y="1219"/>
                </a:lnTo>
                <a:lnTo>
                  <a:pt x="4469" y="1158"/>
                </a:lnTo>
                <a:lnTo>
                  <a:pt x="4477" y="1134"/>
                </a:lnTo>
                <a:lnTo>
                  <a:pt x="1680" y="0"/>
                </a:lnTo>
                <a:close/>
                <a:moveTo>
                  <a:pt x="1630" y="93"/>
                </a:moveTo>
                <a:lnTo>
                  <a:pt x="1616" y="118"/>
                </a:lnTo>
                <a:lnTo>
                  <a:pt x="4348" y="1408"/>
                </a:lnTo>
                <a:lnTo>
                  <a:pt x="4388" y="1325"/>
                </a:lnTo>
                <a:lnTo>
                  <a:pt x="1630" y="93"/>
                </a:lnTo>
                <a:close/>
                <a:moveTo>
                  <a:pt x="1592" y="164"/>
                </a:moveTo>
                <a:lnTo>
                  <a:pt x="1578" y="188"/>
                </a:lnTo>
                <a:lnTo>
                  <a:pt x="4240" y="1621"/>
                </a:lnTo>
                <a:lnTo>
                  <a:pt x="4268" y="1575"/>
                </a:lnTo>
                <a:lnTo>
                  <a:pt x="4285" y="1540"/>
                </a:lnTo>
                <a:lnTo>
                  <a:pt x="1592" y="164"/>
                </a:lnTo>
                <a:close/>
                <a:moveTo>
                  <a:pt x="1549" y="245"/>
                </a:moveTo>
                <a:lnTo>
                  <a:pt x="1535" y="268"/>
                </a:lnTo>
                <a:lnTo>
                  <a:pt x="4111" y="1833"/>
                </a:lnTo>
                <a:lnTo>
                  <a:pt x="4158" y="1754"/>
                </a:lnTo>
                <a:lnTo>
                  <a:pt x="1549" y="245"/>
                </a:lnTo>
                <a:close/>
                <a:moveTo>
                  <a:pt x="1506" y="310"/>
                </a:moveTo>
                <a:lnTo>
                  <a:pt x="1489" y="333"/>
                </a:lnTo>
                <a:lnTo>
                  <a:pt x="3981" y="2032"/>
                </a:lnTo>
                <a:lnTo>
                  <a:pt x="4028" y="1969"/>
                </a:lnTo>
                <a:lnTo>
                  <a:pt x="4035" y="1957"/>
                </a:lnTo>
                <a:lnTo>
                  <a:pt x="1506" y="310"/>
                </a:lnTo>
                <a:close/>
                <a:moveTo>
                  <a:pt x="1341" y="512"/>
                </a:moveTo>
                <a:lnTo>
                  <a:pt x="1322" y="531"/>
                </a:lnTo>
                <a:lnTo>
                  <a:pt x="1321" y="532"/>
                </a:lnTo>
                <a:lnTo>
                  <a:pt x="3515" y="2598"/>
                </a:lnTo>
                <a:lnTo>
                  <a:pt x="3578" y="2530"/>
                </a:lnTo>
                <a:lnTo>
                  <a:pt x="1341" y="512"/>
                </a:lnTo>
                <a:close/>
                <a:moveTo>
                  <a:pt x="1277" y="576"/>
                </a:moveTo>
                <a:lnTo>
                  <a:pt x="1256" y="595"/>
                </a:lnTo>
                <a:lnTo>
                  <a:pt x="3338" y="2773"/>
                </a:lnTo>
                <a:lnTo>
                  <a:pt x="3407" y="2711"/>
                </a:lnTo>
                <a:lnTo>
                  <a:pt x="1277" y="576"/>
                </a:lnTo>
                <a:close/>
                <a:moveTo>
                  <a:pt x="1390" y="454"/>
                </a:moveTo>
                <a:lnTo>
                  <a:pt x="1371" y="475"/>
                </a:lnTo>
                <a:lnTo>
                  <a:pt x="3672" y="2426"/>
                </a:lnTo>
                <a:lnTo>
                  <a:pt x="3730" y="2365"/>
                </a:lnTo>
                <a:lnTo>
                  <a:pt x="3736" y="2357"/>
                </a:lnTo>
                <a:lnTo>
                  <a:pt x="1390" y="454"/>
                </a:lnTo>
                <a:close/>
                <a:moveTo>
                  <a:pt x="1448" y="388"/>
                </a:moveTo>
                <a:lnTo>
                  <a:pt x="1432" y="411"/>
                </a:lnTo>
                <a:lnTo>
                  <a:pt x="3829" y="2236"/>
                </a:lnTo>
                <a:lnTo>
                  <a:pt x="3885" y="2162"/>
                </a:lnTo>
                <a:lnTo>
                  <a:pt x="1448" y="388"/>
                </a:lnTo>
                <a:close/>
              </a:path>
            </a:pathLst>
          </a:custGeom>
          <a:gradFill flip="none" rotWithShape="1">
            <a:gsLst>
              <a:gs pos="56000">
                <a:schemeClr val="accent2">
                  <a:alpha val="30000"/>
                </a:schemeClr>
              </a:gs>
              <a:gs pos="100000">
                <a:schemeClr val="accent2">
                  <a:alpha val="0"/>
                </a:schemeClr>
              </a:gs>
            </a:gsLst>
            <a:lin ang="135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p>
        </p:txBody>
      </p:sp>
      <p:sp>
        <p:nvSpPr>
          <p:cNvPr id="783" name="任意多边形: 形状 782"/>
          <p:cNvSpPr/>
          <p:nvPr>
            <p:custDataLst>
              <p:tags r:id="rId7"/>
            </p:custDataLst>
          </p:nvPr>
        </p:nvSpPr>
        <p:spPr>
          <a:xfrm>
            <a:off x="3545417" y="5111750"/>
            <a:ext cx="1926167" cy="1746250"/>
          </a:xfrm>
          <a:custGeom>
            <a:avLst/>
            <a:gdLst>
              <a:gd name="connsiteX0" fmla="*/ 0 w 1043702"/>
              <a:gd name="connsiteY0" fmla="*/ 0 h 1625016"/>
              <a:gd name="connsiteX1" fmla="*/ 27878 w 1043702"/>
              <a:gd name="connsiteY1" fmla="*/ 2770 h 1625016"/>
              <a:gd name="connsiteX2" fmla="*/ 1043702 w 1043702"/>
              <a:gd name="connsiteY2" fmla="*/ 1625016 h 1625016"/>
              <a:gd name="connsiteX3" fmla="*/ 995948 w 1043702"/>
              <a:gd name="connsiteY3" fmla="*/ 1625016 h 1625016"/>
            </a:gdLst>
            <a:ahLst/>
            <a:cxnLst>
              <a:cxn ang="0">
                <a:pos x="connsiteX0" y="connsiteY0"/>
              </a:cxn>
              <a:cxn ang="0">
                <a:pos x="connsiteX1" y="connsiteY1"/>
              </a:cxn>
              <a:cxn ang="0">
                <a:pos x="connsiteX2" y="connsiteY2"/>
              </a:cxn>
              <a:cxn ang="0">
                <a:pos x="connsiteX3" y="connsiteY3"/>
              </a:cxn>
            </a:cxnLst>
            <a:rect l="l" t="t" r="r" b="b"/>
            <a:pathLst>
              <a:path w="3034" h="2749">
                <a:moveTo>
                  <a:pt x="85" y="190"/>
                </a:moveTo>
                <a:lnTo>
                  <a:pt x="129" y="194"/>
                </a:lnTo>
                <a:lnTo>
                  <a:pt x="1729" y="2749"/>
                </a:lnTo>
                <a:lnTo>
                  <a:pt x="1654" y="2749"/>
                </a:lnTo>
                <a:lnTo>
                  <a:pt x="85" y="190"/>
                </a:lnTo>
                <a:close/>
                <a:moveTo>
                  <a:pt x="0" y="225"/>
                </a:moveTo>
                <a:lnTo>
                  <a:pt x="44" y="232"/>
                </a:lnTo>
                <a:lnTo>
                  <a:pt x="1442" y="2749"/>
                </a:lnTo>
                <a:lnTo>
                  <a:pt x="1371" y="2749"/>
                </a:lnTo>
                <a:lnTo>
                  <a:pt x="0" y="225"/>
                </a:lnTo>
                <a:close/>
                <a:moveTo>
                  <a:pt x="434" y="0"/>
                </a:moveTo>
                <a:lnTo>
                  <a:pt x="3034" y="2749"/>
                </a:lnTo>
                <a:lnTo>
                  <a:pt x="2937" y="2749"/>
                </a:lnTo>
                <a:lnTo>
                  <a:pt x="2659" y="2450"/>
                </a:lnTo>
                <a:cubicBezTo>
                  <a:pt x="1902" y="1633"/>
                  <a:pt x="1144" y="815"/>
                  <a:pt x="390" y="4"/>
                </a:cubicBezTo>
                <a:lnTo>
                  <a:pt x="434" y="0"/>
                </a:lnTo>
                <a:close/>
                <a:moveTo>
                  <a:pt x="319" y="39"/>
                </a:moveTo>
                <a:lnTo>
                  <a:pt x="2679" y="2749"/>
                </a:lnTo>
                <a:lnTo>
                  <a:pt x="2588" y="2749"/>
                </a:lnTo>
                <a:lnTo>
                  <a:pt x="2441" y="2578"/>
                </a:lnTo>
                <a:cubicBezTo>
                  <a:pt x="1718" y="1730"/>
                  <a:pt x="995" y="882"/>
                  <a:pt x="275" y="42"/>
                </a:cubicBezTo>
                <a:lnTo>
                  <a:pt x="319" y="39"/>
                </a:lnTo>
                <a:close/>
                <a:moveTo>
                  <a:pt x="241" y="92"/>
                </a:moveTo>
                <a:lnTo>
                  <a:pt x="2321" y="2749"/>
                </a:lnTo>
                <a:lnTo>
                  <a:pt x="2236" y="2749"/>
                </a:lnTo>
                <a:lnTo>
                  <a:pt x="2228" y="2739"/>
                </a:lnTo>
                <a:cubicBezTo>
                  <a:pt x="1550" y="1854"/>
                  <a:pt x="872" y="970"/>
                  <a:pt x="197" y="92"/>
                </a:cubicBezTo>
                <a:lnTo>
                  <a:pt x="241" y="92"/>
                </a:lnTo>
                <a:close/>
                <a:moveTo>
                  <a:pt x="143" y="147"/>
                </a:moveTo>
                <a:lnTo>
                  <a:pt x="187" y="149"/>
                </a:lnTo>
                <a:lnTo>
                  <a:pt x="2011" y="2749"/>
                </a:lnTo>
                <a:lnTo>
                  <a:pt x="1932" y="2749"/>
                </a:lnTo>
                <a:lnTo>
                  <a:pt x="143" y="147"/>
                </a:lnTo>
                <a:close/>
              </a:path>
            </a:pathLst>
          </a:custGeom>
          <a:gradFill flip="none" rotWithShape="1">
            <a:gsLst>
              <a:gs pos="0">
                <a:schemeClr val="accent1">
                  <a:alpha val="0"/>
                </a:schemeClr>
              </a:gs>
              <a:gs pos="12000">
                <a:schemeClr val="accent1">
                  <a:alpha val="1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795" name="任意多边形: 形状 794"/>
          <p:cNvSpPr/>
          <p:nvPr>
            <p:custDataLst>
              <p:tags r:id="rId8"/>
            </p:custDataLst>
          </p:nvPr>
        </p:nvSpPr>
        <p:spPr>
          <a:xfrm>
            <a:off x="3767667" y="4162425"/>
            <a:ext cx="8424333" cy="2695575"/>
          </a:xfrm>
          <a:custGeom>
            <a:avLst/>
            <a:gdLst>
              <a:gd name="connsiteX0" fmla="*/ 27531 w 2141073"/>
              <a:gd name="connsiteY0" fmla="*/ 0 h 1876489"/>
              <a:gd name="connsiteX1" fmla="*/ 2141073 w 2141073"/>
              <a:gd name="connsiteY1" fmla="*/ 1876489 h 1876489"/>
              <a:gd name="connsiteX2" fmla="*/ 2067334 w 2141073"/>
              <a:gd name="connsiteY2" fmla="*/ 1876489 h 1876489"/>
              <a:gd name="connsiteX3" fmla="*/ 1570517 w 2141073"/>
              <a:gd name="connsiteY3" fmla="*/ 1426783 h 1876489"/>
              <a:gd name="connsiteX4" fmla="*/ 0 w 2141073"/>
              <a:gd name="connsiteY4" fmla="*/ 5188 h 187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6" h="4244">
                <a:moveTo>
                  <a:pt x="191" y="1289"/>
                </a:moveTo>
                <a:lnTo>
                  <a:pt x="3520" y="4244"/>
                </a:lnTo>
                <a:lnTo>
                  <a:pt x="3403" y="4244"/>
                </a:lnTo>
                <a:lnTo>
                  <a:pt x="2621" y="3536"/>
                </a:lnTo>
                <a:cubicBezTo>
                  <a:pt x="1795" y="2788"/>
                  <a:pt x="969" y="2039"/>
                  <a:pt x="148" y="1297"/>
                </a:cubicBezTo>
                <a:lnTo>
                  <a:pt x="191" y="1289"/>
                </a:lnTo>
                <a:close/>
                <a:moveTo>
                  <a:pt x="160" y="1369"/>
                </a:moveTo>
                <a:lnTo>
                  <a:pt x="3076" y="4244"/>
                </a:lnTo>
                <a:lnTo>
                  <a:pt x="2971" y="4244"/>
                </a:lnTo>
                <a:lnTo>
                  <a:pt x="2469" y="3740"/>
                </a:lnTo>
                <a:cubicBezTo>
                  <a:pt x="1683" y="2949"/>
                  <a:pt x="898" y="2159"/>
                  <a:pt x="116" y="1375"/>
                </a:cubicBezTo>
                <a:lnTo>
                  <a:pt x="160" y="1369"/>
                </a:lnTo>
                <a:close/>
                <a:moveTo>
                  <a:pt x="545" y="850"/>
                </a:moveTo>
                <a:lnTo>
                  <a:pt x="9486" y="4244"/>
                </a:lnTo>
                <a:lnTo>
                  <a:pt x="9250" y="4244"/>
                </a:lnTo>
                <a:lnTo>
                  <a:pt x="6642" y="3239"/>
                </a:lnTo>
                <a:cubicBezTo>
                  <a:pt x="4584" y="2445"/>
                  <a:pt x="2527" y="1651"/>
                  <a:pt x="483" y="865"/>
                </a:cubicBezTo>
                <a:lnTo>
                  <a:pt x="545" y="850"/>
                </a:lnTo>
                <a:close/>
                <a:moveTo>
                  <a:pt x="495" y="903"/>
                </a:moveTo>
                <a:lnTo>
                  <a:pt x="8088" y="4244"/>
                </a:lnTo>
                <a:lnTo>
                  <a:pt x="7878" y="4244"/>
                </a:lnTo>
                <a:lnTo>
                  <a:pt x="5533" y="3196"/>
                </a:lnTo>
                <a:cubicBezTo>
                  <a:pt x="3832" y="2434"/>
                  <a:pt x="2130" y="1673"/>
                  <a:pt x="439" y="918"/>
                </a:cubicBezTo>
                <a:lnTo>
                  <a:pt x="495" y="903"/>
                </a:lnTo>
                <a:close/>
                <a:moveTo>
                  <a:pt x="491" y="964"/>
                </a:moveTo>
                <a:lnTo>
                  <a:pt x="7003" y="4244"/>
                </a:lnTo>
                <a:lnTo>
                  <a:pt x="6820" y="4244"/>
                </a:lnTo>
                <a:lnTo>
                  <a:pt x="5067" y="3347"/>
                </a:lnTo>
                <a:cubicBezTo>
                  <a:pt x="3521" y="2555"/>
                  <a:pt x="1974" y="1763"/>
                  <a:pt x="437" y="978"/>
                </a:cubicBezTo>
                <a:lnTo>
                  <a:pt x="491" y="964"/>
                </a:lnTo>
                <a:close/>
                <a:moveTo>
                  <a:pt x="428" y="1028"/>
                </a:moveTo>
                <a:lnTo>
                  <a:pt x="6070" y="4244"/>
                </a:lnTo>
                <a:lnTo>
                  <a:pt x="5899" y="4244"/>
                </a:lnTo>
                <a:lnTo>
                  <a:pt x="4215" y="3268"/>
                </a:lnTo>
                <a:cubicBezTo>
                  <a:pt x="2934" y="2523"/>
                  <a:pt x="1653" y="1779"/>
                  <a:pt x="379" y="1042"/>
                </a:cubicBezTo>
                <a:lnTo>
                  <a:pt x="428" y="1028"/>
                </a:lnTo>
                <a:close/>
                <a:moveTo>
                  <a:pt x="371" y="1079"/>
                </a:moveTo>
                <a:lnTo>
                  <a:pt x="5305" y="4244"/>
                </a:lnTo>
                <a:lnTo>
                  <a:pt x="5154" y="4244"/>
                </a:lnTo>
                <a:lnTo>
                  <a:pt x="3831" y="3381"/>
                </a:lnTo>
                <a:cubicBezTo>
                  <a:pt x="2659" y="2615"/>
                  <a:pt x="1488" y="1850"/>
                  <a:pt x="323" y="1091"/>
                </a:cubicBezTo>
                <a:lnTo>
                  <a:pt x="371" y="1079"/>
                </a:lnTo>
                <a:close/>
                <a:moveTo>
                  <a:pt x="332" y="1149"/>
                </a:moveTo>
                <a:lnTo>
                  <a:pt x="4648" y="4244"/>
                </a:lnTo>
                <a:lnTo>
                  <a:pt x="4511" y="4244"/>
                </a:lnTo>
                <a:lnTo>
                  <a:pt x="3484" y="3494"/>
                </a:lnTo>
                <a:cubicBezTo>
                  <a:pt x="2416" y="2714"/>
                  <a:pt x="1347" y="1933"/>
                  <a:pt x="285" y="1159"/>
                </a:cubicBezTo>
                <a:lnTo>
                  <a:pt x="332" y="1149"/>
                </a:lnTo>
                <a:close/>
                <a:moveTo>
                  <a:pt x="246" y="1205"/>
                </a:moveTo>
                <a:lnTo>
                  <a:pt x="4056" y="4244"/>
                </a:lnTo>
                <a:lnTo>
                  <a:pt x="3922" y="4244"/>
                </a:lnTo>
                <a:lnTo>
                  <a:pt x="2790" y="3322"/>
                </a:lnTo>
                <a:cubicBezTo>
                  <a:pt x="1926" y="2618"/>
                  <a:pt x="1062" y="1914"/>
                  <a:pt x="203" y="1216"/>
                </a:cubicBezTo>
                <a:lnTo>
                  <a:pt x="246" y="1205"/>
                </a:lnTo>
                <a:close/>
                <a:moveTo>
                  <a:pt x="769" y="570"/>
                </a:moveTo>
                <a:lnTo>
                  <a:pt x="13266" y="2057"/>
                </a:lnTo>
                <a:lnTo>
                  <a:pt x="13266" y="2159"/>
                </a:lnTo>
                <a:lnTo>
                  <a:pt x="7174" y="1403"/>
                </a:lnTo>
                <a:cubicBezTo>
                  <a:pt x="5015" y="1134"/>
                  <a:pt x="2857" y="865"/>
                  <a:pt x="712" y="600"/>
                </a:cubicBezTo>
                <a:lnTo>
                  <a:pt x="769" y="570"/>
                </a:lnTo>
                <a:close/>
                <a:moveTo>
                  <a:pt x="590" y="429"/>
                </a:moveTo>
                <a:lnTo>
                  <a:pt x="13266" y="1491"/>
                </a:lnTo>
                <a:lnTo>
                  <a:pt x="13266" y="1593"/>
                </a:lnTo>
                <a:lnTo>
                  <a:pt x="7020" y="1038"/>
                </a:lnTo>
                <a:cubicBezTo>
                  <a:pt x="4854" y="845"/>
                  <a:pt x="2687" y="651"/>
                  <a:pt x="534" y="461"/>
                </a:cubicBezTo>
                <a:lnTo>
                  <a:pt x="590" y="429"/>
                </a:lnTo>
                <a:close/>
                <a:moveTo>
                  <a:pt x="904" y="331"/>
                </a:moveTo>
                <a:cubicBezTo>
                  <a:pt x="3055" y="442"/>
                  <a:pt x="5221" y="551"/>
                  <a:pt x="7387" y="661"/>
                </a:cubicBezTo>
                <a:lnTo>
                  <a:pt x="13266" y="961"/>
                </a:lnTo>
                <a:lnTo>
                  <a:pt x="13266" y="1062"/>
                </a:lnTo>
                <a:lnTo>
                  <a:pt x="954" y="370"/>
                </a:lnTo>
                <a:lnTo>
                  <a:pt x="904" y="331"/>
                </a:lnTo>
                <a:close/>
                <a:moveTo>
                  <a:pt x="985" y="223"/>
                </a:moveTo>
                <a:cubicBezTo>
                  <a:pt x="3139" y="259"/>
                  <a:pt x="5307" y="293"/>
                  <a:pt x="7476" y="327"/>
                </a:cubicBezTo>
                <a:lnTo>
                  <a:pt x="13266" y="420"/>
                </a:lnTo>
                <a:lnTo>
                  <a:pt x="13266" y="520"/>
                </a:lnTo>
                <a:lnTo>
                  <a:pt x="1036" y="261"/>
                </a:lnTo>
                <a:lnTo>
                  <a:pt x="985" y="223"/>
                </a:lnTo>
                <a:close/>
                <a:moveTo>
                  <a:pt x="13266" y="0"/>
                </a:moveTo>
                <a:lnTo>
                  <a:pt x="13266" y="78"/>
                </a:lnTo>
                <a:lnTo>
                  <a:pt x="439" y="42"/>
                </a:lnTo>
                <a:lnTo>
                  <a:pt x="385" y="14"/>
                </a:lnTo>
                <a:cubicBezTo>
                  <a:pt x="3771" y="12"/>
                  <a:pt x="7193" y="6"/>
                  <a:pt x="10597" y="2"/>
                </a:cubicBezTo>
                <a:lnTo>
                  <a:pt x="13266" y="0"/>
                </a:lnTo>
                <a:close/>
                <a:moveTo>
                  <a:pt x="0" y="565"/>
                </a:moveTo>
                <a:cubicBezTo>
                  <a:pt x="3418" y="1103"/>
                  <a:pt x="6873" y="1643"/>
                  <a:pt x="10309" y="2183"/>
                </a:cubicBezTo>
                <a:lnTo>
                  <a:pt x="13266" y="2648"/>
                </a:lnTo>
                <a:lnTo>
                  <a:pt x="13266" y="2750"/>
                </a:lnTo>
                <a:lnTo>
                  <a:pt x="49" y="609"/>
                </a:lnTo>
                <a:lnTo>
                  <a:pt x="0" y="565"/>
                </a:lnTo>
                <a:close/>
                <a:moveTo>
                  <a:pt x="615" y="720"/>
                </a:moveTo>
                <a:lnTo>
                  <a:pt x="13266" y="3362"/>
                </a:lnTo>
                <a:lnTo>
                  <a:pt x="13266" y="3464"/>
                </a:lnTo>
                <a:lnTo>
                  <a:pt x="7207" y="2167"/>
                </a:lnTo>
                <a:cubicBezTo>
                  <a:pt x="4985" y="1691"/>
                  <a:pt x="2762" y="1215"/>
                  <a:pt x="554" y="744"/>
                </a:cubicBezTo>
                <a:lnTo>
                  <a:pt x="615" y="720"/>
                </a:lnTo>
                <a:close/>
                <a:moveTo>
                  <a:pt x="631" y="766"/>
                </a:moveTo>
                <a:lnTo>
                  <a:pt x="13266" y="4104"/>
                </a:lnTo>
                <a:lnTo>
                  <a:pt x="13266" y="4207"/>
                </a:lnTo>
                <a:lnTo>
                  <a:pt x="7188" y="2570"/>
                </a:lnTo>
                <a:cubicBezTo>
                  <a:pt x="4976" y="1974"/>
                  <a:pt x="2765" y="1377"/>
                  <a:pt x="569" y="787"/>
                </a:cubicBezTo>
                <a:lnTo>
                  <a:pt x="631" y="766"/>
                </a:lnTo>
                <a:close/>
                <a:moveTo>
                  <a:pt x="577" y="799"/>
                </a:moveTo>
                <a:lnTo>
                  <a:pt x="11307" y="4244"/>
                </a:lnTo>
                <a:lnTo>
                  <a:pt x="11017" y="4244"/>
                </a:lnTo>
                <a:lnTo>
                  <a:pt x="7182" y="2993"/>
                </a:lnTo>
                <a:cubicBezTo>
                  <a:pt x="4954" y="2265"/>
                  <a:pt x="2726" y="1537"/>
                  <a:pt x="513" y="816"/>
                </a:cubicBezTo>
                <a:lnTo>
                  <a:pt x="577" y="799"/>
                </a:lnTo>
                <a:close/>
              </a:path>
            </a:pathLst>
          </a:custGeom>
          <a:gradFill flip="none" rotWithShape="1">
            <a:gsLst>
              <a:gs pos="0">
                <a:schemeClr val="accent2">
                  <a:alpha val="0"/>
                </a:schemeClr>
              </a:gs>
              <a:gs pos="50000">
                <a:schemeClr val="accent2">
                  <a:alpha val="55000"/>
                </a:schemeClr>
              </a:gs>
              <a:gs pos="100000">
                <a:schemeClr val="accent2">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fontAlgn="auto"/>
            <a:endParaRPr lang="zh-CN" altLang="en-US" sz="1350" strike="noStrike" noProof="1"/>
          </a:p>
        </p:txBody>
      </p:sp>
      <p:sp>
        <p:nvSpPr>
          <p:cNvPr id="9" name="任意多边形: 形状 4"/>
          <p:cNvSpPr/>
          <p:nvPr>
            <p:custDataLst>
              <p:tags r:id="rId9"/>
            </p:custDataLst>
          </p:nvPr>
        </p:nvSpPr>
        <p:spPr>
          <a:xfrm flipH="1">
            <a:off x="2068788" y="4392660"/>
            <a:ext cx="1903077" cy="858538"/>
          </a:xfrm>
          <a:custGeom>
            <a:avLst/>
            <a:gdLst>
              <a:gd name="connsiteX0" fmla="*/ 1157 w 2392526"/>
              <a:gd name="connsiteY0" fmla="*/ 0 h 1219162"/>
              <a:gd name="connsiteX1" fmla="*/ 2391370 w 2392526"/>
              <a:gd name="connsiteY1" fmla="*/ 0 h 1219162"/>
              <a:gd name="connsiteX2" fmla="*/ 2392526 w 2392526"/>
              <a:gd name="connsiteY2" fmla="*/ 22899 h 1219162"/>
              <a:gd name="connsiteX3" fmla="*/ 1196263 w 2392526"/>
              <a:gd name="connsiteY3" fmla="*/ 1219162 h 1219162"/>
              <a:gd name="connsiteX4" fmla="*/ 0 w 2392526"/>
              <a:gd name="connsiteY4" fmla="*/ 22899 h 121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526" h="1219162">
                <a:moveTo>
                  <a:pt x="1157" y="0"/>
                </a:moveTo>
                <a:lnTo>
                  <a:pt x="2391370" y="0"/>
                </a:lnTo>
                <a:lnTo>
                  <a:pt x="2392526" y="22899"/>
                </a:lnTo>
                <a:cubicBezTo>
                  <a:pt x="2392526" y="683577"/>
                  <a:pt x="1856941" y="1219162"/>
                  <a:pt x="1196263" y="1219162"/>
                </a:cubicBezTo>
                <a:cubicBezTo>
                  <a:pt x="535585" y="1219162"/>
                  <a:pt x="0" y="683577"/>
                  <a:pt x="0" y="22899"/>
                </a:cubicBezTo>
                <a:close/>
              </a:path>
            </a:pathLst>
          </a:custGeom>
          <a:noFill/>
          <a:ln w="38100">
            <a:solidFill>
              <a:schemeClr val="accent2">
                <a:alpha val="1000"/>
              </a:schemeClr>
            </a:solidFill>
          </a:ln>
          <a:effectLst>
            <a:glow rad="1219200">
              <a:schemeClr val="accent2">
                <a:satMod val="175000"/>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1" name="大发光"/>
          <p:cNvSpPr/>
          <p:nvPr>
            <p:custDataLst>
              <p:tags r:id="rId10"/>
            </p:custDataLst>
          </p:nvPr>
        </p:nvSpPr>
        <p:spPr>
          <a:xfrm flipH="1" flipV="1">
            <a:off x="1182337" y="2978485"/>
            <a:ext cx="3528027" cy="1548162"/>
          </a:xfrm>
          <a:custGeom>
            <a:avLst/>
            <a:gdLst>
              <a:gd name="connsiteX0" fmla="*/ 1157 w 2392526"/>
              <a:gd name="connsiteY0" fmla="*/ 0 h 1219162"/>
              <a:gd name="connsiteX1" fmla="*/ 2391370 w 2392526"/>
              <a:gd name="connsiteY1" fmla="*/ 0 h 1219162"/>
              <a:gd name="connsiteX2" fmla="*/ 2392526 w 2392526"/>
              <a:gd name="connsiteY2" fmla="*/ 22899 h 1219162"/>
              <a:gd name="connsiteX3" fmla="*/ 1196263 w 2392526"/>
              <a:gd name="connsiteY3" fmla="*/ 1219162 h 1219162"/>
              <a:gd name="connsiteX4" fmla="*/ 0 w 2392526"/>
              <a:gd name="connsiteY4" fmla="*/ 22899 h 121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526" h="1219162">
                <a:moveTo>
                  <a:pt x="1157" y="0"/>
                </a:moveTo>
                <a:lnTo>
                  <a:pt x="2391370" y="0"/>
                </a:lnTo>
                <a:lnTo>
                  <a:pt x="2392526" y="22899"/>
                </a:lnTo>
                <a:cubicBezTo>
                  <a:pt x="2392526" y="683577"/>
                  <a:pt x="1856941" y="1219162"/>
                  <a:pt x="1196263" y="1219162"/>
                </a:cubicBezTo>
                <a:cubicBezTo>
                  <a:pt x="535585" y="1219162"/>
                  <a:pt x="0" y="683577"/>
                  <a:pt x="0" y="22899"/>
                </a:cubicBezTo>
                <a:close/>
              </a:path>
            </a:pathLst>
          </a:custGeom>
          <a:noFill/>
          <a:ln w="38100">
            <a:solidFill>
              <a:schemeClr val="accent2">
                <a:alpha val="2000"/>
              </a:schemeClr>
            </a:solidFill>
          </a:ln>
          <a:effectLst>
            <a:glow rad="1778000">
              <a:schemeClr val="accent2">
                <a:satMod val="175000"/>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64" name="任意多边形: 形状 163"/>
          <p:cNvSpPr/>
          <p:nvPr>
            <p:custDataLst>
              <p:tags r:id="rId11"/>
            </p:custDataLst>
          </p:nvPr>
        </p:nvSpPr>
        <p:spPr>
          <a:xfrm flipH="1">
            <a:off x="3970867" y="3686175"/>
            <a:ext cx="74083" cy="1050925"/>
          </a:xfrm>
          <a:custGeom>
            <a:avLst/>
            <a:gdLst>
              <a:gd name="connsiteX0" fmla="*/ 0 w 146558"/>
              <a:gd name="connsiteY0" fmla="*/ 0 h 2085180"/>
              <a:gd name="connsiteX1" fmla="*/ 146558 w 146558"/>
              <a:gd name="connsiteY1" fmla="*/ 0 h 2085180"/>
              <a:gd name="connsiteX2" fmla="*/ 146558 w 146558"/>
              <a:gd name="connsiteY2" fmla="*/ 2085180 h 2085180"/>
              <a:gd name="connsiteX3" fmla="*/ 0 w 146558"/>
              <a:gd name="connsiteY3" fmla="*/ 2085180 h 2085180"/>
            </a:gdLst>
            <a:ahLst/>
            <a:cxnLst>
              <a:cxn ang="0">
                <a:pos x="connsiteX0" y="connsiteY0"/>
              </a:cxn>
              <a:cxn ang="0">
                <a:pos x="connsiteX1" y="connsiteY1"/>
              </a:cxn>
              <a:cxn ang="0">
                <a:pos x="connsiteX2" y="connsiteY2"/>
              </a:cxn>
              <a:cxn ang="0">
                <a:pos x="connsiteX3" y="connsiteY3"/>
              </a:cxn>
            </a:cxnLst>
            <a:rect l="l" t="t" r="r" b="b"/>
            <a:pathLst>
              <a:path w="146558" h="2085180">
                <a:moveTo>
                  <a:pt x="0" y="0"/>
                </a:moveTo>
                <a:lnTo>
                  <a:pt x="146558" y="0"/>
                </a:lnTo>
                <a:lnTo>
                  <a:pt x="146558" y="2085180"/>
                </a:lnTo>
                <a:lnTo>
                  <a:pt x="0" y="2085180"/>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65" name="任意多边形: 形状 62"/>
          <p:cNvSpPr/>
          <p:nvPr>
            <p:custDataLst>
              <p:tags r:id="rId12"/>
            </p:custDataLst>
          </p:nvPr>
        </p:nvSpPr>
        <p:spPr>
          <a:xfrm flipH="1">
            <a:off x="2565400" y="4327525"/>
            <a:ext cx="213783" cy="411163"/>
          </a:xfrm>
          <a:custGeom>
            <a:avLst/>
            <a:gdLst>
              <a:gd name="connsiteX0" fmla="*/ 0 w 428206"/>
              <a:gd name="connsiteY0" fmla="*/ 0 h 950805"/>
              <a:gd name="connsiteX1" fmla="*/ 428207 w 428206"/>
              <a:gd name="connsiteY1" fmla="*/ 0 h 950805"/>
              <a:gd name="connsiteX2" fmla="*/ 428207 w 428206"/>
              <a:gd name="connsiteY2" fmla="*/ 950805 h 950805"/>
              <a:gd name="connsiteX3" fmla="*/ 0 w 428206"/>
              <a:gd name="connsiteY3" fmla="*/ 950805 h 950805"/>
            </a:gdLst>
            <a:ahLst/>
            <a:cxnLst>
              <a:cxn ang="0">
                <a:pos x="connsiteX0" y="connsiteY0"/>
              </a:cxn>
              <a:cxn ang="0">
                <a:pos x="connsiteX1" y="connsiteY1"/>
              </a:cxn>
              <a:cxn ang="0">
                <a:pos x="connsiteX2" y="connsiteY2"/>
              </a:cxn>
              <a:cxn ang="0">
                <a:pos x="connsiteX3" y="connsiteY3"/>
              </a:cxn>
            </a:cxnLst>
            <a:rect l="l" t="t" r="r" b="b"/>
            <a:pathLst>
              <a:path w="428206" h="950805">
                <a:moveTo>
                  <a:pt x="0" y="0"/>
                </a:moveTo>
                <a:lnTo>
                  <a:pt x="428207" y="0"/>
                </a:lnTo>
                <a:lnTo>
                  <a:pt x="428207" y="950805"/>
                </a:lnTo>
                <a:lnTo>
                  <a:pt x="0" y="950805"/>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66" name="任意多边形: 形状 38"/>
          <p:cNvSpPr/>
          <p:nvPr>
            <p:custDataLst>
              <p:tags r:id="rId13"/>
            </p:custDataLst>
          </p:nvPr>
        </p:nvSpPr>
        <p:spPr>
          <a:xfrm flipH="1">
            <a:off x="2935817" y="4029075"/>
            <a:ext cx="71967" cy="708025"/>
          </a:xfrm>
          <a:custGeom>
            <a:avLst/>
            <a:gdLst>
              <a:gd name="connsiteX0" fmla="*/ 0 w 146558"/>
              <a:gd name="connsiteY0" fmla="*/ 0 h 1645803"/>
              <a:gd name="connsiteX1" fmla="*/ 146558 w 146558"/>
              <a:gd name="connsiteY1" fmla="*/ 0 h 1645803"/>
              <a:gd name="connsiteX2" fmla="*/ 146558 w 146558"/>
              <a:gd name="connsiteY2" fmla="*/ 1645803 h 1645803"/>
              <a:gd name="connsiteX3" fmla="*/ 0 w 146558"/>
              <a:gd name="connsiteY3" fmla="*/ 1645803 h 1645803"/>
            </a:gdLst>
            <a:ahLst/>
            <a:cxnLst>
              <a:cxn ang="0">
                <a:pos x="connsiteX0" y="connsiteY0"/>
              </a:cxn>
              <a:cxn ang="0">
                <a:pos x="connsiteX1" y="connsiteY1"/>
              </a:cxn>
              <a:cxn ang="0">
                <a:pos x="connsiteX2" y="connsiteY2"/>
              </a:cxn>
              <a:cxn ang="0">
                <a:pos x="connsiteX3" y="connsiteY3"/>
              </a:cxn>
            </a:cxnLst>
            <a:rect l="l" t="t" r="r" b="b"/>
            <a:pathLst>
              <a:path w="146558" h="1645803">
                <a:moveTo>
                  <a:pt x="0" y="0"/>
                </a:moveTo>
                <a:lnTo>
                  <a:pt x="146558" y="0"/>
                </a:lnTo>
                <a:lnTo>
                  <a:pt x="146558" y="1645803"/>
                </a:lnTo>
                <a:lnTo>
                  <a:pt x="0" y="1645803"/>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7" name="任意多边形: 形状 16"/>
          <p:cNvSpPr/>
          <p:nvPr>
            <p:custDataLst>
              <p:tags r:id="rId14"/>
            </p:custDataLst>
          </p:nvPr>
        </p:nvSpPr>
        <p:spPr>
          <a:xfrm flipH="1">
            <a:off x="3987800" y="4302125"/>
            <a:ext cx="277283" cy="9525"/>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8" name="任意多边形: 形状 17"/>
          <p:cNvSpPr/>
          <p:nvPr>
            <p:custDataLst>
              <p:tags r:id="rId15"/>
            </p:custDataLst>
          </p:nvPr>
        </p:nvSpPr>
        <p:spPr>
          <a:xfrm flipH="1">
            <a:off x="3987800" y="4324350"/>
            <a:ext cx="277283" cy="9525"/>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9" name="任意多边形: 形状 18"/>
          <p:cNvSpPr/>
          <p:nvPr>
            <p:custDataLst>
              <p:tags r:id="rId16"/>
            </p:custDataLst>
          </p:nvPr>
        </p:nvSpPr>
        <p:spPr>
          <a:xfrm flipH="1">
            <a:off x="3987800" y="4346575"/>
            <a:ext cx="277283"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0" name="任意多边形: 形状 19"/>
          <p:cNvSpPr/>
          <p:nvPr>
            <p:custDataLst>
              <p:tags r:id="rId17"/>
            </p:custDataLst>
          </p:nvPr>
        </p:nvSpPr>
        <p:spPr>
          <a:xfrm flipH="1">
            <a:off x="3987800" y="4368800"/>
            <a:ext cx="277283"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1" name="任意多边形: 形状 20"/>
          <p:cNvSpPr/>
          <p:nvPr>
            <p:custDataLst>
              <p:tags r:id="rId18"/>
            </p:custDataLst>
          </p:nvPr>
        </p:nvSpPr>
        <p:spPr>
          <a:xfrm flipH="1">
            <a:off x="3987800" y="4391025"/>
            <a:ext cx="277283"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2" name="任意多边形: 形状 21"/>
          <p:cNvSpPr/>
          <p:nvPr>
            <p:custDataLst>
              <p:tags r:id="rId19"/>
            </p:custDataLst>
          </p:nvPr>
        </p:nvSpPr>
        <p:spPr>
          <a:xfrm flipH="1">
            <a:off x="3987800" y="4413250"/>
            <a:ext cx="277283" cy="9525"/>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3" name="任意多边形: 形状 22"/>
          <p:cNvSpPr/>
          <p:nvPr>
            <p:custDataLst>
              <p:tags r:id="rId20"/>
            </p:custDataLst>
          </p:nvPr>
        </p:nvSpPr>
        <p:spPr>
          <a:xfrm flipH="1">
            <a:off x="3987800" y="4435475"/>
            <a:ext cx="277283"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4" name="任意多边形: 形状 23"/>
          <p:cNvSpPr/>
          <p:nvPr>
            <p:custDataLst>
              <p:tags r:id="rId21"/>
            </p:custDataLst>
          </p:nvPr>
        </p:nvSpPr>
        <p:spPr>
          <a:xfrm flipH="1">
            <a:off x="3987800" y="4457700"/>
            <a:ext cx="277283"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5" name="任意多边形: 形状 24"/>
          <p:cNvSpPr/>
          <p:nvPr>
            <p:custDataLst>
              <p:tags r:id="rId22"/>
            </p:custDataLst>
          </p:nvPr>
        </p:nvSpPr>
        <p:spPr>
          <a:xfrm flipH="1">
            <a:off x="3987800" y="4479925"/>
            <a:ext cx="277283" cy="9525"/>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6" name="任意多边形: 形状 25"/>
          <p:cNvSpPr/>
          <p:nvPr>
            <p:custDataLst>
              <p:tags r:id="rId23"/>
            </p:custDataLst>
          </p:nvPr>
        </p:nvSpPr>
        <p:spPr>
          <a:xfrm flipH="1">
            <a:off x="3987800" y="4502150"/>
            <a:ext cx="277283" cy="9525"/>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7" name="任意多边形: 形状 26"/>
          <p:cNvSpPr/>
          <p:nvPr>
            <p:custDataLst>
              <p:tags r:id="rId24"/>
            </p:custDataLst>
          </p:nvPr>
        </p:nvSpPr>
        <p:spPr>
          <a:xfrm flipH="1">
            <a:off x="3987800" y="4524375"/>
            <a:ext cx="277283" cy="9525"/>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8" name="任意多边形: 形状 27"/>
          <p:cNvSpPr/>
          <p:nvPr>
            <p:custDataLst>
              <p:tags r:id="rId25"/>
            </p:custDataLst>
          </p:nvPr>
        </p:nvSpPr>
        <p:spPr>
          <a:xfrm flipH="1">
            <a:off x="3987800" y="4545013"/>
            <a:ext cx="277283"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9" name="任意多边形: 形状 28"/>
          <p:cNvSpPr/>
          <p:nvPr>
            <p:custDataLst>
              <p:tags r:id="rId26"/>
            </p:custDataLst>
          </p:nvPr>
        </p:nvSpPr>
        <p:spPr>
          <a:xfrm flipH="1">
            <a:off x="3987800" y="4567238"/>
            <a:ext cx="277283"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0" name="任意多边形: 形状 29"/>
          <p:cNvSpPr/>
          <p:nvPr>
            <p:custDataLst>
              <p:tags r:id="rId27"/>
            </p:custDataLst>
          </p:nvPr>
        </p:nvSpPr>
        <p:spPr>
          <a:xfrm flipH="1">
            <a:off x="3987800" y="4589463"/>
            <a:ext cx="277283"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1" name="任意多边形: 形状 30"/>
          <p:cNvSpPr/>
          <p:nvPr>
            <p:custDataLst>
              <p:tags r:id="rId28"/>
            </p:custDataLst>
          </p:nvPr>
        </p:nvSpPr>
        <p:spPr>
          <a:xfrm flipH="1">
            <a:off x="3987800" y="4611688"/>
            <a:ext cx="277283"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2" name="任意多边形: 形状 31"/>
          <p:cNvSpPr/>
          <p:nvPr>
            <p:custDataLst>
              <p:tags r:id="rId29"/>
            </p:custDataLst>
          </p:nvPr>
        </p:nvSpPr>
        <p:spPr>
          <a:xfrm flipH="1">
            <a:off x="3987800" y="4633913"/>
            <a:ext cx="277283"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3" name="任意多边形: 形状 32"/>
          <p:cNvSpPr/>
          <p:nvPr>
            <p:custDataLst>
              <p:tags r:id="rId30"/>
            </p:custDataLst>
          </p:nvPr>
        </p:nvSpPr>
        <p:spPr>
          <a:xfrm flipH="1">
            <a:off x="3987800" y="4656138"/>
            <a:ext cx="277283" cy="11113"/>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4" name="任意多边形: 形状 33"/>
          <p:cNvSpPr/>
          <p:nvPr>
            <p:custDataLst>
              <p:tags r:id="rId31"/>
            </p:custDataLst>
          </p:nvPr>
        </p:nvSpPr>
        <p:spPr>
          <a:xfrm flipH="1">
            <a:off x="3987800" y="4678363"/>
            <a:ext cx="277283" cy="11113"/>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adFill flip="none" rotWithShape="1">
            <a:gsLst>
              <a:gs pos="0">
                <a:schemeClr val="accent2"/>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68" name="任意多边形: 形状 167"/>
          <p:cNvSpPr/>
          <p:nvPr>
            <p:custDataLst>
              <p:tags r:id="rId32"/>
            </p:custDataLst>
          </p:nvPr>
        </p:nvSpPr>
        <p:spPr>
          <a:xfrm flipH="1">
            <a:off x="4042833" y="3692525"/>
            <a:ext cx="228600" cy="1046163"/>
          </a:xfrm>
          <a:custGeom>
            <a:avLst/>
            <a:gdLst>
              <a:gd name="connsiteX0" fmla="*/ 0 w 579531"/>
              <a:gd name="connsiteY0" fmla="*/ 0 h 2085180"/>
              <a:gd name="connsiteX1" fmla="*/ 579531 w 579531"/>
              <a:gd name="connsiteY1" fmla="*/ 0 h 2085180"/>
              <a:gd name="connsiteX2" fmla="*/ 579531 w 579531"/>
              <a:gd name="connsiteY2" fmla="*/ 2085180 h 2085180"/>
              <a:gd name="connsiteX3" fmla="*/ 0 w 579531"/>
              <a:gd name="connsiteY3" fmla="*/ 2085180 h 2085180"/>
            </a:gdLst>
            <a:ahLst/>
            <a:cxnLst>
              <a:cxn ang="0">
                <a:pos x="connsiteX0" y="connsiteY0"/>
              </a:cxn>
              <a:cxn ang="0">
                <a:pos x="connsiteX1" y="connsiteY1"/>
              </a:cxn>
              <a:cxn ang="0">
                <a:pos x="connsiteX2" y="connsiteY2"/>
              </a:cxn>
              <a:cxn ang="0">
                <a:pos x="connsiteX3" y="connsiteY3"/>
              </a:cxn>
            </a:cxnLst>
            <a:rect l="l" t="t" r="r" b="b"/>
            <a:pathLst>
              <a:path w="579531" h="2085180">
                <a:moveTo>
                  <a:pt x="0" y="0"/>
                </a:moveTo>
                <a:lnTo>
                  <a:pt x="579531" y="0"/>
                </a:lnTo>
                <a:lnTo>
                  <a:pt x="579531" y="2085180"/>
                </a:lnTo>
                <a:lnTo>
                  <a:pt x="0" y="2085180"/>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69" name="任意多边形: 形状 8"/>
          <p:cNvSpPr/>
          <p:nvPr>
            <p:custDataLst>
              <p:tags r:id="rId33"/>
            </p:custDataLst>
          </p:nvPr>
        </p:nvSpPr>
        <p:spPr>
          <a:xfrm flipH="1">
            <a:off x="1896533" y="4244975"/>
            <a:ext cx="177800" cy="492125"/>
          </a:xfrm>
          <a:custGeom>
            <a:avLst/>
            <a:gdLst>
              <a:gd name="connsiteX0" fmla="*/ 42821 w 353735"/>
              <a:gd name="connsiteY0" fmla="*/ 331395 h 1143125"/>
              <a:gd name="connsiteX1" fmla="*/ 42821 w 353735"/>
              <a:gd name="connsiteY1" fmla="*/ 0 h 1143125"/>
              <a:gd name="connsiteX2" fmla="*/ 310915 w 353735"/>
              <a:gd name="connsiteY2" fmla="*/ 0 h 1143125"/>
              <a:gd name="connsiteX3" fmla="*/ 310915 w 353735"/>
              <a:gd name="connsiteY3" fmla="*/ 331395 h 1143125"/>
              <a:gd name="connsiteX4" fmla="*/ 353736 w 353735"/>
              <a:gd name="connsiteY4" fmla="*/ 331395 h 1143125"/>
              <a:gd name="connsiteX5" fmla="*/ 353736 w 353735"/>
              <a:gd name="connsiteY5" fmla="*/ 1143126 h 1143125"/>
              <a:gd name="connsiteX6" fmla="*/ 0 w 353735"/>
              <a:gd name="connsiteY6" fmla="*/ 1143126 h 1143125"/>
              <a:gd name="connsiteX7" fmla="*/ 0 w 353735"/>
              <a:gd name="connsiteY7" fmla="*/ 331395 h 1143125"/>
              <a:gd name="connsiteX8" fmla="*/ 42821 w 353735"/>
              <a:gd name="connsiteY8" fmla="*/ 331395 h 1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1143125">
                <a:moveTo>
                  <a:pt x="42821" y="331395"/>
                </a:moveTo>
                <a:lnTo>
                  <a:pt x="42821" y="0"/>
                </a:lnTo>
                <a:lnTo>
                  <a:pt x="310915" y="0"/>
                </a:lnTo>
                <a:lnTo>
                  <a:pt x="310915" y="331395"/>
                </a:lnTo>
                <a:lnTo>
                  <a:pt x="353736" y="331395"/>
                </a:lnTo>
                <a:lnTo>
                  <a:pt x="353736" y="1143126"/>
                </a:lnTo>
                <a:lnTo>
                  <a:pt x="0" y="1143126"/>
                </a:lnTo>
                <a:lnTo>
                  <a:pt x="0" y="331395"/>
                </a:lnTo>
                <a:lnTo>
                  <a:pt x="42821" y="331395"/>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70" name="任意多边形: 形状 9"/>
          <p:cNvSpPr/>
          <p:nvPr>
            <p:custDataLst>
              <p:tags r:id="rId34"/>
            </p:custDataLst>
          </p:nvPr>
        </p:nvSpPr>
        <p:spPr>
          <a:xfrm rot="10800000" flipH="1">
            <a:off x="3111500" y="3111500"/>
            <a:ext cx="213783" cy="1627188"/>
          </a:xfrm>
          <a:custGeom>
            <a:avLst/>
            <a:gdLst>
              <a:gd name="connsiteX0" fmla="*/ -27 w 428206"/>
              <a:gd name="connsiteY0" fmla="*/ -306 h 2468704"/>
              <a:gd name="connsiteX1" fmla="*/ 428180 w 428206"/>
              <a:gd name="connsiteY1" fmla="*/ -306 h 2468704"/>
              <a:gd name="connsiteX2" fmla="*/ 428180 w 428206"/>
              <a:gd name="connsiteY2" fmla="*/ 2468399 h 2468704"/>
              <a:gd name="connsiteX3" fmla="*/ -27 w 428206"/>
              <a:gd name="connsiteY3" fmla="*/ 2468399 h 2468704"/>
            </a:gdLst>
            <a:ahLst/>
            <a:cxnLst>
              <a:cxn ang="0">
                <a:pos x="connsiteX0" y="connsiteY0"/>
              </a:cxn>
              <a:cxn ang="0">
                <a:pos x="connsiteX1" y="connsiteY1"/>
              </a:cxn>
              <a:cxn ang="0">
                <a:pos x="connsiteX2" y="connsiteY2"/>
              </a:cxn>
              <a:cxn ang="0">
                <a:pos x="connsiteX3" y="connsiteY3"/>
              </a:cxn>
            </a:cxnLst>
            <a:rect l="l" t="t" r="r" b="b"/>
            <a:pathLst>
              <a:path w="428206" h="2468704">
                <a:moveTo>
                  <a:pt x="-27" y="-306"/>
                </a:moveTo>
                <a:lnTo>
                  <a:pt x="428180" y="-306"/>
                </a:lnTo>
                <a:lnTo>
                  <a:pt x="428180" y="2468399"/>
                </a:lnTo>
                <a:lnTo>
                  <a:pt x="-27" y="2468399"/>
                </a:lnTo>
                <a:close/>
              </a:path>
            </a:pathLst>
          </a:custGeom>
          <a:gradFill flip="none" rotWithShape="1">
            <a:gsLst>
              <a:gs pos="30000">
                <a:schemeClr val="accent2">
                  <a:alpha val="30000"/>
                </a:schemeClr>
              </a:gs>
              <a:gs pos="100000">
                <a:schemeClr val="accent2">
                  <a:lumMod val="10000"/>
                  <a:lumOff val="90000"/>
                </a:schemeClr>
              </a:gs>
            </a:gsLst>
            <a:lin ang="54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71" name="任意多边形: 形状 10"/>
          <p:cNvSpPr/>
          <p:nvPr>
            <p:custDataLst>
              <p:tags r:id="rId35"/>
            </p:custDataLst>
          </p:nvPr>
        </p:nvSpPr>
        <p:spPr>
          <a:xfrm flipH="1">
            <a:off x="2707217" y="2541588"/>
            <a:ext cx="188383" cy="2195513"/>
          </a:xfrm>
          <a:custGeom>
            <a:avLst/>
            <a:gdLst>
              <a:gd name="connsiteX0" fmla="*/ 0 w 376077"/>
              <a:gd name="connsiteY0" fmla="*/ 5093798 h 5093797"/>
              <a:gd name="connsiteX1" fmla="*/ 376077 w 376077"/>
              <a:gd name="connsiteY1" fmla="*/ 5093798 h 5093797"/>
              <a:gd name="connsiteX2" fmla="*/ 376077 w 376077"/>
              <a:gd name="connsiteY2" fmla="*/ 527216 h 5093797"/>
              <a:gd name="connsiteX3" fmla="*/ 0 w 376077"/>
              <a:gd name="connsiteY3" fmla="*/ 0 h 5093797"/>
              <a:gd name="connsiteX4" fmla="*/ 0 w 376077"/>
              <a:gd name="connsiteY4" fmla="*/ 5093798 h 509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77" h="5093797">
                <a:moveTo>
                  <a:pt x="0" y="5093798"/>
                </a:moveTo>
                <a:lnTo>
                  <a:pt x="376077" y="5093798"/>
                </a:lnTo>
                <a:lnTo>
                  <a:pt x="376077" y="527216"/>
                </a:lnTo>
                <a:lnTo>
                  <a:pt x="0" y="0"/>
                </a:lnTo>
                <a:lnTo>
                  <a:pt x="0" y="5093798"/>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72" name="任意多边形: 形状 11"/>
          <p:cNvSpPr/>
          <p:nvPr>
            <p:custDataLst>
              <p:tags r:id="rId36"/>
            </p:custDataLst>
          </p:nvPr>
        </p:nvSpPr>
        <p:spPr>
          <a:xfrm rot="10800000" flipH="1">
            <a:off x="1549400" y="3509963"/>
            <a:ext cx="289983" cy="1228725"/>
          </a:xfrm>
          <a:custGeom>
            <a:avLst/>
            <a:gdLst>
              <a:gd name="connsiteX0" fmla="*/ -27 w 579531"/>
              <a:gd name="connsiteY0" fmla="*/ -306 h 2785205"/>
              <a:gd name="connsiteX1" fmla="*/ 579505 w 579531"/>
              <a:gd name="connsiteY1" fmla="*/ -306 h 2785205"/>
              <a:gd name="connsiteX2" fmla="*/ 579505 w 579531"/>
              <a:gd name="connsiteY2" fmla="*/ 2784899 h 2785205"/>
              <a:gd name="connsiteX3" fmla="*/ -27 w 579531"/>
              <a:gd name="connsiteY3" fmla="*/ 2784899 h 2785205"/>
            </a:gdLst>
            <a:ahLst/>
            <a:cxnLst>
              <a:cxn ang="0">
                <a:pos x="connsiteX0" y="connsiteY0"/>
              </a:cxn>
              <a:cxn ang="0">
                <a:pos x="connsiteX1" y="connsiteY1"/>
              </a:cxn>
              <a:cxn ang="0">
                <a:pos x="connsiteX2" y="connsiteY2"/>
              </a:cxn>
              <a:cxn ang="0">
                <a:pos x="connsiteX3" y="connsiteY3"/>
              </a:cxn>
            </a:cxnLst>
            <a:rect l="l" t="t" r="r" b="b"/>
            <a:pathLst>
              <a:path w="579531" h="2785205">
                <a:moveTo>
                  <a:pt x="-27" y="-306"/>
                </a:moveTo>
                <a:lnTo>
                  <a:pt x="579505" y="-306"/>
                </a:lnTo>
                <a:lnTo>
                  <a:pt x="579505" y="2784899"/>
                </a:lnTo>
                <a:lnTo>
                  <a:pt x="-27" y="2784899"/>
                </a:lnTo>
                <a:close/>
              </a:path>
            </a:pathLst>
          </a:custGeom>
          <a:gradFill flip="none" rotWithShape="1">
            <a:gsLst>
              <a:gs pos="30000">
                <a:schemeClr val="accent2">
                  <a:alpha val="30000"/>
                </a:schemeClr>
              </a:gs>
              <a:gs pos="100000">
                <a:srgbClr val="FFFFFF"/>
              </a:gs>
            </a:gsLst>
            <a:lin ang="54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73" name="任意多边形: 形状 12"/>
          <p:cNvSpPr/>
          <p:nvPr>
            <p:custDataLst>
              <p:tags r:id="rId37"/>
            </p:custDataLst>
          </p:nvPr>
        </p:nvSpPr>
        <p:spPr>
          <a:xfrm rot="10800000" flipH="1">
            <a:off x="1551517" y="3517900"/>
            <a:ext cx="61383" cy="1219200"/>
          </a:xfrm>
          <a:custGeom>
            <a:avLst/>
            <a:gdLst>
              <a:gd name="connsiteX0" fmla="*/ -27 w 125669"/>
              <a:gd name="connsiteY0" fmla="*/ -306 h 2829887"/>
              <a:gd name="connsiteX1" fmla="*/ 125643 w 125669"/>
              <a:gd name="connsiteY1" fmla="*/ -306 h 2829887"/>
              <a:gd name="connsiteX2" fmla="*/ 125643 w 125669"/>
              <a:gd name="connsiteY2" fmla="*/ 2829582 h 2829887"/>
              <a:gd name="connsiteX3" fmla="*/ -27 w 125669"/>
              <a:gd name="connsiteY3" fmla="*/ 2829582 h 2829887"/>
            </a:gdLst>
            <a:ahLst/>
            <a:cxnLst>
              <a:cxn ang="0">
                <a:pos x="connsiteX0" y="connsiteY0"/>
              </a:cxn>
              <a:cxn ang="0">
                <a:pos x="connsiteX1" y="connsiteY1"/>
              </a:cxn>
              <a:cxn ang="0">
                <a:pos x="connsiteX2" y="connsiteY2"/>
              </a:cxn>
              <a:cxn ang="0">
                <a:pos x="connsiteX3" y="connsiteY3"/>
              </a:cxn>
            </a:cxnLst>
            <a:rect l="l" t="t" r="r" b="b"/>
            <a:pathLst>
              <a:path w="125669" h="2829887">
                <a:moveTo>
                  <a:pt x="-27" y="-306"/>
                </a:moveTo>
                <a:lnTo>
                  <a:pt x="125643" y="-306"/>
                </a:lnTo>
                <a:lnTo>
                  <a:pt x="125643" y="2829582"/>
                </a:lnTo>
                <a:lnTo>
                  <a:pt x="-27" y="2829582"/>
                </a:lnTo>
                <a:close/>
              </a:path>
            </a:pathLst>
          </a:custGeom>
          <a:gradFill flip="none" rotWithShape="1">
            <a:gsLst>
              <a:gs pos="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74" name="任意多边形: 形状 13"/>
          <p:cNvSpPr/>
          <p:nvPr>
            <p:custDataLst>
              <p:tags r:id="rId38"/>
            </p:custDataLst>
          </p:nvPr>
        </p:nvSpPr>
        <p:spPr>
          <a:xfrm rot="10800000" flipH="1">
            <a:off x="3888317" y="3367088"/>
            <a:ext cx="99483" cy="1370013"/>
          </a:xfrm>
          <a:custGeom>
            <a:avLst/>
            <a:gdLst>
              <a:gd name="connsiteX0" fmla="*/ -27 w 357459"/>
              <a:gd name="connsiteY0" fmla="*/ -306 h 2781481"/>
              <a:gd name="connsiteX1" fmla="*/ 357433 w 357459"/>
              <a:gd name="connsiteY1" fmla="*/ -306 h 2781481"/>
              <a:gd name="connsiteX2" fmla="*/ 357433 w 357459"/>
              <a:gd name="connsiteY2" fmla="*/ 2781176 h 2781481"/>
              <a:gd name="connsiteX3" fmla="*/ -27 w 357459"/>
              <a:gd name="connsiteY3" fmla="*/ 2781176 h 2781481"/>
            </a:gdLst>
            <a:ahLst/>
            <a:cxnLst>
              <a:cxn ang="0">
                <a:pos x="connsiteX0" y="connsiteY0"/>
              </a:cxn>
              <a:cxn ang="0">
                <a:pos x="connsiteX1" y="connsiteY1"/>
              </a:cxn>
              <a:cxn ang="0">
                <a:pos x="connsiteX2" y="connsiteY2"/>
              </a:cxn>
              <a:cxn ang="0">
                <a:pos x="connsiteX3" y="connsiteY3"/>
              </a:cxn>
            </a:cxnLst>
            <a:rect l="l" t="t" r="r" b="b"/>
            <a:pathLst>
              <a:path w="357459" h="2781481">
                <a:moveTo>
                  <a:pt x="-27" y="-306"/>
                </a:moveTo>
                <a:lnTo>
                  <a:pt x="357433" y="-306"/>
                </a:lnTo>
                <a:lnTo>
                  <a:pt x="357433" y="2781176"/>
                </a:lnTo>
                <a:lnTo>
                  <a:pt x="-27" y="2781176"/>
                </a:lnTo>
                <a:close/>
              </a:path>
            </a:pathLst>
          </a:custGeom>
          <a:gradFill flip="none" rotWithShape="1">
            <a:gsLst>
              <a:gs pos="30000">
                <a:schemeClr val="accent2">
                  <a:alpha val="30000"/>
                </a:schemeClr>
              </a:gs>
              <a:gs pos="100000">
                <a:schemeClr val="accent2">
                  <a:lumMod val="10000"/>
                  <a:lumOff val="90000"/>
                </a:schemeClr>
              </a:gs>
            </a:gsLst>
            <a:lin ang="54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75" name="任意多边形: 形状 14"/>
          <p:cNvSpPr/>
          <p:nvPr>
            <p:custDataLst>
              <p:tags r:id="rId39"/>
            </p:custDataLst>
          </p:nvPr>
        </p:nvSpPr>
        <p:spPr>
          <a:xfrm rot="10800000" flipH="1">
            <a:off x="3634317" y="3451225"/>
            <a:ext cx="158750" cy="1287463"/>
          </a:xfrm>
          <a:custGeom>
            <a:avLst/>
            <a:gdLst>
              <a:gd name="connsiteX0" fmla="*/ -27 w 316500"/>
              <a:gd name="connsiteY0" fmla="*/ -306 h 2047944"/>
              <a:gd name="connsiteX1" fmla="*/ 316474 w 316500"/>
              <a:gd name="connsiteY1" fmla="*/ -306 h 2047944"/>
              <a:gd name="connsiteX2" fmla="*/ 316474 w 316500"/>
              <a:gd name="connsiteY2" fmla="*/ 2047639 h 2047944"/>
              <a:gd name="connsiteX3" fmla="*/ -27 w 316500"/>
              <a:gd name="connsiteY3" fmla="*/ 2047639 h 2047944"/>
            </a:gdLst>
            <a:ahLst/>
            <a:cxnLst>
              <a:cxn ang="0">
                <a:pos x="connsiteX0" y="connsiteY0"/>
              </a:cxn>
              <a:cxn ang="0">
                <a:pos x="connsiteX1" y="connsiteY1"/>
              </a:cxn>
              <a:cxn ang="0">
                <a:pos x="connsiteX2" y="connsiteY2"/>
              </a:cxn>
              <a:cxn ang="0">
                <a:pos x="connsiteX3" y="connsiteY3"/>
              </a:cxn>
            </a:cxnLst>
            <a:rect l="l" t="t" r="r" b="b"/>
            <a:pathLst>
              <a:path w="316500" h="2047944">
                <a:moveTo>
                  <a:pt x="-27" y="-306"/>
                </a:moveTo>
                <a:lnTo>
                  <a:pt x="316474" y="-306"/>
                </a:lnTo>
                <a:lnTo>
                  <a:pt x="316474" y="2047639"/>
                </a:lnTo>
                <a:lnTo>
                  <a:pt x="-27" y="2047639"/>
                </a:lnTo>
                <a:close/>
              </a:path>
            </a:pathLst>
          </a:custGeom>
          <a:gradFill flip="none" rotWithShape="1">
            <a:gsLst>
              <a:gs pos="30000">
                <a:schemeClr val="accent2">
                  <a:alpha val="30000"/>
                </a:schemeClr>
              </a:gs>
              <a:gs pos="100000">
                <a:schemeClr val="accent2">
                  <a:lumMod val="10000"/>
                  <a:lumOff val="90000"/>
                </a:schemeClr>
              </a:gs>
            </a:gsLst>
            <a:lin ang="54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76" name="任意多边形: 形状 15"/>
          <p:cNvSpPr/>
          <p:nvPr>
            <p:custDataLst>
              <p:tags r:id="rId40"/>
            </p:custDataLst>
          </p:nvPr>
        </p:nvSpPr>
        <p:spPr>
          <a:xfrm flipH="1">
            <a:off x="4396317" y="4171950"/>
            <a:ext cx="177800" cy="565150"/>
          </a:xfrm>
          <a:custGeom>
            <a:avLst/>
            <a:gdLst>
              <a:gd name="connsiteX0" fmla="*/ 310915 w 353735"/>
              <a:gd name="connsiteY0" fmla="*/ 331395 h 1143125"/>
              <a:gd name="connsiteX1" fmla="*/ 310915 w 353735"/>
              <a:gd name="connsiteY1" fmla="*/ 0 h 1143125"/>
              <a:gd name="connsiteX2" fmla="*/ 42821 w 353735"/>
              <a:gd name="connsiteY2" fmla="*/ 0 h 1143125"/>
              <a:gd name="connsiteX3" fmla="*/ 42821 w 353735"/>
              <a:gd name="connsiteY3" fmla="*/ 331395 h 1143125"/>
              <a:gd name="connsiteX4" fmla="*/ 0 w 353735"/>
              <a:gd name="connsiteY4" fmla="*/ 331395 h 1143125"/>
              <a:gd name="connsiteX5" fmla="*/ 0 w 353735"/>
              <a:gd name="connsiteY5" fmla="*/ 1143126 h 1143125"/>
              <a:gd name="connsiteX6" fmla="*/ 353736 w 353735"/>
              <a:gd name="connsiteY6" fmla="*/ 1143126 h 1143125"/>
              <a:gd name="connsiteX7" fmla="*/ 353736 w 353735"/>
              <a:gd name="connsiteY7" fmla="*/ 331395 h 1143125"/>
              <a:gd name="connsiteX8" fmla="*/ 310915 w 353735"/>
              <a:gd name="connsiteY8" fmla="*/ 331395 h 1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1143125">
                <a:moveTo>
                  <a:pt x="310915" y="331395"/>
                </a:moveTo>
                <a:lnTo>
                  <a:pt x="310915" y="0"/>
                </a:lnTo>
                <a:lnTo>
                  <a:pt x="42821" y="0"/>
                </a:lnTo>
                <a:lnTo>
                  <a:pt x="42821" y="331395"/>
                </a:lnTo>
                <a:lnTo>
                  <a:pt x="0" y="331395"/>
                </a:lnTo>
                <a:lnTo>
                  <a:pt x="0" y="1143126"/>
                </a:lnTo>
                <a:lnTo>
                  <a:pt x="353736" y="1143126"/>
                </a:lnTo>
                <a:lnTo>
                  <a:pt x="353736" y="331395"/>
                </a:lnTo>
                <a:lnTo>
                  <a:pt x="310915" y="331395"/>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77" name="任意多边形: 形状 34"/>
          <p:cNvSpPr/>
          <p:nvPr>
            <p:custDataLst>
              <p:tags r:id="rId41"/>
            </p:custDataLst>
          </p:nvPr>
        </p:nvSpPr>
        <p:spPr>
          <a:xfrm flipH="1">
            <a:off x="3721100" y="4000500"/>
            <a:ext cx="213783" cy="736600"/>
          </a:xfrm>
          <a:custGeom>
            <a:avLst/>
            <a:gdLst>
              <a:gd name="connsiteX0" fmla="*/ 0 w 428206"/>
              <a:gd name="connsiteY0" fmla="*/ 0 h 1709103"/>
              <a:gd name="connsiteX1" fmla="*/ 428207 w 428206"/>
              <a:gd name="connsiteY1" fmla="*/ 0 h 1709103"/>
              <a:gd name="connsiteX2" fmla="*/ 428207 w 428206"/>
              <a:gd name="connsiteY2" fmla="*/ 1709103 h 1709103"/>
              <a:gd name="connsiteX3" fmla="*/ 0 w 428206"/>
              <a:gd name="connsiteY3" fmla="*/ 1709103 h 1709103"/>
            </a:gdLst>
            <a:ahLst/>
            <a:cxnLst>
              <a:cxn ang="0">
                <a:pos x="connsiteX0" y="connsiteY0"/>
              </a:cxn>
              <a:cxn ang="0">
                <a:pos x="connsiteX1" y="connsiteY1"/>
              </a:cxn>
              <a:cxn ang="0">
                <a:pos x="connsiteX2" y="connsiteY2"/>
              </a:cxn>
              <a:cxn ang="0">
                <a:pos x="connsiteX3" y="connsiteY3"/>
              </a:cxn>
            </a:cxnLst>
            <a:rect l="l" t="t" r="r" b="b"/>
            <a:pathLst>
              <a:path w="428206" h="1709103">
                <a:moveTo>
                  <a:pt x="0" y="0"/>
                </a:moveTo>
                <a:lnTo>
                  <a:pt x="428207" y="0"/>
                </a:lnTo>
                <a:lnTo>
                  <a:pt x="428207" y="1709103"/>
                </a:lnTo>
                <a:lnTo>
                  <a:pt x="0" y="1709103"/>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78" name="任意多边形: 形状 35"/>
          <p:cNvSpPr/>
          <p:nvPr>
            <p:custDataLst>
              <p:tags r:id="rId42"/>
            </p:custDataLst>
          </p:nvPr>
        </p:nvSpPr>
        <p:spPr>
          <a:xfrm flipH="1">
            <a:off x="3365500" y="3559175"/>
            <a:ext cx="277283" cy="1177925"/>
          </a:xfrm>
          <a:custGeom>
            <a:avLst/>
            <a:gdLst>
              <a:gd name="connsiteX0" fmla="*/ 554807 w 554806"/>
              <a:gd name="connsiteY0" fmla="*/ 2446364 h 2446363"/>
              <a:gd name="connsiteX1" fmla="*/ 0 w 554806"/>
              <a:gd name="connsiteY1" fmla="*/ 2446364 h 2446363"/>
              <a:gd name="connsiteX2" fmla="*/ 0 w 554806"/>
              <a:gd name="connsiteY2" fmla="*/ 253200 h 2446363"/>
              <a:gd name="connsiteX3" fmla="*/ 554807 w 554806"/>
              <a:gd name="connsiteY3" fmla="*/ 0 h 2446363"/>
              <a:gd name="connsiteX4" fmla="*/ 554807 w 554806"/>
              <a:gd name="connsiteY4" fmla="*/ 2446364 h 244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06" h="2446363">
                <a:moveTo>
                  <a:pt x="554807" y="2446364"/>
                </a:moveTo>
                <a:lnTo>
                  <a:pt x="0" y="2446364"/>
                </a:lnTo>
                <a:lnTo>
                  <a:pt x="0" y="253200"/>
                </a:lnTo>
                <a:lnTo>
                  <a:pt x="554807" y="0"/>
                </a:lnTo>
                <a:lnTo>
                  <a:pt x="554807" y="2446364"/>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79" name="任意多边形: 形状 36"/>
          <p:cNvSpPr/>
          <p:nvPr>
            <p:custDataLst>
              <p:tags r:id="rId43"/>
            </p:custDataLst>
          </p:nvPr>
        </p:nvSpPr>
        <p:spPr>
          <a:xfrm flipH="1">
            <a:off x="3227917" y="3919538"/>
            <a:ext cx="137583" cy="817563"/>
          </a:xfrm>
          <a:custGeom>
            <a:avLst/>
            <a:gdLst>
              <a:gd name="connsiteX0" fmla="*/ 0 w 275541"/>
              <a:gd name="connsiteY0" fmla="*/ 1899004 h 1899003"/>
              <a:gd name="connsiteX1" fmla="*/ 275542 w 275541"/>
              <a:gd name="connsiteY1" fmla="*/ 1899004 h 1899003"/>
              <a:gd name="connsiteX2" fmla="*/ 275542 w 275541"/>
              <a:gd name="connsiteY2" fmla="*/ 196528 h 1899003"/>
              <a:gd name="connsiteX3" fmla="*/ 0 w 275541"/>
              <a:gd name="connsiteY3" fmla="*/ 0 h 1899003"/>
              <a:gd name="connsiteX4" fmla="*/ 0 w 275541"/>
              <a:gd name="connsiteY4" fmla="*/ 1899004 h 1899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1" h="1899003">
                <a:moveTo>
                  <a:pt x="0" y="1899004"/>
                </a:moveTo>
                <a:lnTo>
                  <a:pt x="275542" y="1899004"/>
                </a:lnTo>
                <a:lnTo>
                  <a:pt x="275542" y="196528"/>
                </a:lnTo>
                <a:lnTo>
                  <a:pt x="0" y="0"/>
                </a:lnTo>
                <a:lnTo>
                  <a:pt x="0" y="1899004"/>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0" name="任意多边形: 形状 37"/>
          <p:cNvSpPr/>
          <p:nvPr>
            <p:custDataLst>
              <p:tags r:id="rId44"/>
            </p:custDataLst>
          </p:nvPr>
        </p:nvSpPr>
        <p:spPr>
          <a:xfrm flipH="1">
            <a:off x="2967567" y="3575050"/>
            <a:ext cx="289983" cy="1163638"/>
          </a:xfrm>
          <a:custGeom>
            <a:avLst/>
            <a:gdLst>
              <a:gd name="connsiteX0" fmla="*/ 0 w 579531"/>
              <a:gd name="connsiteY0" fmla="*/ 0 h 1645803"/>
              <a:gd name="connsiteX1" fmla="*/ 579531 w 579531"/>
              <a:gd name="connsiteY1" fmla="*/ 0 h 1645803"/>
              <a:gd name="connsiteX2" fmla="*/ 579531 w 579531"/>
              <a:gd name="connsiteY2" fmla="*/ 1645803 h 1645803"/>
              <a:gd name="connsiteX3" fmla="*/ 0 w 579531"/>
              <a:gd name="connsiteY3" fmla="*/ 1645803 h 1645803"/>
            </a:gdLst>
            <a:ahLst/>
            <a:cxnLst>
              <a:cxn ang="0">
                <a:pos x="connsiteX0" y="connsiteY0"/>
              </a:cxn>
              <a:cxn ang="0">
                <a:pos x="connsiteX1" y="connsiteY1"/>
              </a:cxn>
              <a:cxn ang="0">
                <a:pos x="connsiteX2" y="connsiteY2"/>
              </a:cxn>
              <a:cxn ang="0">
                <a:pos x="connsiteX3" y="connsiteY3"/>
              </a:cxn>
            </a:cxnLst>
            <a:rect l="l" t="t" r="r" b="b"/>
            <a:pathLst>
              <a:path w="579531" h="1645803">
                <a:moveTo>
                  <a:pt x="0" y="0"/>
                </a:moveTo>
                <a:lnTo>
                  <a:pt x="579531" y="0"/>
                </a:lnTo>
                <a:lnTo>
                  <a:pt x="579531" y="1645803"/>
                </a:lnTo>
                <a:lnTo>
                  <a:pt x="0" y="1645803"/>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81" name="任意多边形: 形状 39"/>
          <p:cNvSpPr/>
          <p:nvPr>
            <p:custDataLst>
              <p:tags r:id="rId45"/>
            </p:custDataLst>
          </p:nvPr>
        </p:nvSpPr>
        <p:spPr>
          <a:xfrm flipH="1">
            <a:off x="2286000" y="3946525"/>
            <a:ext cx="419100" cy="790575"/>
          </a:xfrm>
          <a:custGeom>
            <a:avLst/>
            <a:gdLst>
              <a:gd name="connsiteX0" fmla="*/ 763436 w 838167"/>
              <a:gd name="connsiteY0" fmla="*/ 997498 h 1835703"/>
              <a:gd name="connsiteX1" fmla="*/ 763436 w 838167"/>
              <a:gd name="connsiteY1" fmla="*/ 823497 h 1835703"/>
              <a:gd name="connsiteX2" fmla="*/ 670311 w 838167"/>
              <a:gd name="connsiteY2" fmla="*/ 823497 h 1835703"/>
              <a:gd name="connsiteX3" fmla="*/ 670311 w 838167"/>
              <a:gd name="connsiteY3" fmla="*/ 595542 h 1835703"/>
              <a:gd name="connsiteX4" fmla="*/ 545312 w 838167"/>
              <a:gd name="connsiteY4" fmla="*/ 595542 h 1835703"/>
              <a:gd name="connsiteX5" fmla="*/ 545312 w 838167"/>
              <a:gd name="connsiteY5" fmla="*/ 438707 h 1835703"/>
              <a:gd name="connsiteX6" fmla="*/ 431334 w 838167"/>
              <a:gd name="connsiteY6" fmla="*/ 438707 h 1835703"/>
              <a:gd name="connsiteX7" fmla="*/ 431334 w 838167"/>
              <a:gd name="connsiteY7" fmla="*/ 0 h 1835703"/>
              <a:gd name="connsiteX8" fmla="*/ 406834 w 838167"/>
              <a:gd name="connsiteY8" fmla="*/ 0 h 1835703"/>
              <a:gd name="connsiteX9" fmla="*/ 406834 w 838167"/>
              <a:gd name="connsiteY9" fmla="*/ 438707 h 1835703"/>
              <a:gd name="connsiteX10" fmla="*/ 292856 w 838167"/>
              <a:gd name="connsiteY10" fmla="*/ 438707 h 1835703"/>
              <a:gd name="connsiteX11" fmla="*/ 292856 w 838167"/>
              <a:gd name="connsiteY11" fmla="*/ 595542 h 1835703"/>
              <a:gd name="connsiteX12" fmla="*/ 167857 w 838167"/>
              <a:gd name="connsiteY12" fmla="*/ 595542 h 1835703"/>
              <a:gd name="connsiteX13" fmla="*/ 167857 w 838167"/>
              <a:gd name="connsiteY13" fmla="*/ 823497 h 1835703"/>
              <a:gd name="connsiteX14" fmla="*/ 74731 w 838167"/>
              <a:gd name="connsiteY14" fmla="*/ 823497 h 1835703"/>
              <a:gd name="connsiteX15" fmla="*/ 74731 w 838167"/>
              <a:gd name="connsiteY15" fmla="*/ 997498 h 1835703"/>
              <a:gd name="connsiteX16" fmla="*/ 0 w 838167"/>
              <a:gd name="connsiteY16" fmla="*/ 997498 h 1835703"/>
              <a:gd name="connsiteX17" fmla="*/ 0 w 838167"/>
              <a:gd name="connsiteY17" fmla="*/ 1835703 h 1835703"/>
              <a:gd name="connsiteX18" fmla="*/ 838168 w 838167"/>
              <a:gd name="connsiteY18" fmla="*/ 1835703 h 1835703"/>
              <a:gd name="connsiteX19" fmla="*/ 838168 w 838167"/>
              <a:gd name="connsiteY19" fmla="*/ 997498 h 1835703"/>
              <a:gd name="connsiteX20" fmla="*/ 763436 w 838167"/>
              <a:gd name="connsiteY20" fmla="*/ 997498 h 183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8167" h="1835703">
                <a:moveTo>
                  <a:pt x="763436" y="997498"/>
                </a:moveTo>
                <a:lnTo>
                  <a:pt x="763436" y="823497"/>
                </a:lnTo>
                <a:lnTo>
                  <a:pt x="670311" y="823497"/>
                </a:lnTo>
                <a:lnTo>
                  <a:pt x="670311" y="595542"/>
                </a:lnTo>
                <a:lnTo>
                  <a:pt x="545312" y="595542"/>
                </a:lnTo>
                <a:lnTo>
                  <a:pt x="545312" y="438707"/>
                </a:lnTo>
                <a:lnTo>
                  <a:pt x="431334" y="438707"/>
                </a:lnTo>
                <a:lnTo>
                  <a:pt x="431334" y="0"/>
                </a:lnTo>
                <a:lnTo>
                  <a:pt x="406834" y="0"/>
                </a:lnTo>
                <a:lnTo>
                  <a:pt x="406834" y="438707"/>
                </a:lnTo>
                <a:lnTo>
                  <a:pt x="292856" y="438707"/>
                </a:lnTo>
                <a:lnTo>
                  <a:pt x="292856" y="595542"/>
                </a:lnTo>
                <a:lnTo>
                  <a:pt x="167857" y="595542"/>
                </a:lnTo>
                <a:lnTo>
                  <a:pt x="167857" y="823497"/>
                </a:lnTo>
                <a:lnTo>
                  <a:pt x="74731" y="823497"/>
                </a:lnTo>
                <a:lnTo>
                  <a:pt x="74731" y="997498"/>
                </a:lnTo>
                <a:lnTo>
                  <a:pt x="0" y="997498"/>
                </a:lnTo>
                <a:lnTo>
                  <a:pt x="0" y="1835703"/>
                </a:lnTo>
                <a:lnTo>
                  <a:pt x="838168" y="1835703"/>
                </a:lnTo>
                <a:lnTo>
                  <a:pt x="838168" y="997498"/>
                </a:lnTo>
                <a:lnTo>
                  <a:pt x="763436" y="997498"/>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dirty="0"/>
          </a:p>
        </p:txBody>
      </p:sp>
      <p:sp>
        <p:nvSpPr>
          <p:cNvPr id="182" name="任意多边形: 形状 40"/>
          <p:cNvSpPr/>
          <p:nvPr>
            <p:custDataLst>
              <p:tags r:id="rId46"/>
            </p:custDataLst>
          </p:nvPr>
        </p:nvSpPr>
        <p:spPr>
          <a:xfrm flipH="1">
            <a:off x="2106083" y="3467100"/>
            <a:ext cx="177800" cy="1271588"/>
          </a:xfrm>
          <a:custGeom>
            <a:avLst/>
            <a:gdLst>
              <a:gd name="connsiteX0" fmla="*/ 0 w 357459"/>
              <a:gd name="connsiteY0" fmla="*/ 0 h 2781481"/>
              <a:gd name="connsiteX1" fmla="*/ 357460 w 357459"/>
              <a:gd name="connsiteY1" fmla="*/ 0 h 2781481"/>
              <a:gd name="connsiteX2" fmla="*/ 357460 w 357459"/>
              <a:gd name="connsiteY2" fmla="*/ 2781482 h 2781481"/>
              <a:gd name="connsiteX3" fmla="*/ 0 w 357459"/>
              <a:gd name="connsiteY3" fmla="*/ 2781482 h 2781481"/>
            </a:gdLst>
            <a:ahLst/>
            <a:cxnLst>
              <a:cxn ang="0">
                <a:pos x="connsiteX0" y="connsiteY0"/>
              </a:cxn>
              <a:cxn ang="0">
                <a:pos x="connsiteX1" y="connsiteY1"/>
              </a:cxn>
              <a:cxn ang="0">
                <a:pos x="connsiteX2" y="connsiteY2"/>
              </a:cxn>
              <a:cxn ang="0">
                <a:pos x="connsiteX3" y="connsiteY3"/>
              </a:cxn>
            </a:cxnLst>
            <a:rect l="l" t="t" r="r" b="b"/>
            <a:pathLst>
              <a:path w="357459" h="2781481">
                <a:moveTo>
                  <a:pt x="0" y="0"/>
                </a:moveTo>
                <a:lnTo>
                  <a:pt x="357460" y="0"/>
                </a:lnTo>
                <a:lnTo>
                  <a:pt x="357460" y="2781482"/>
                </a:lnTo>
                <a:lnTo>
                  <a:pt x="0" y="2781482"/>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83" name="任意多边形: 形状 41"/>
          <p:cNvSpPr/>
          <p:nvPr>
            <p:custDataLst>
              <p:tags r:id="rId47"/>
            </p:custDataLst>
          </p:nvPr>
        </p:nvSpPr>
        <p:spPr>
          <a:xfrm flipH="1">
            <a:off x="1576917" y="4037013"/>
            <a:ext cx="378883" cy="701675"/>
          </a:xfrm>
          <a:custGeom>
            <a:avLst/>
            <a:gdLst>
              <a:gd name="connsiteX0" fmla="*/ 0 w 755877"/>
              <a:gd name="connsiteY0" fmla="*/ 0 h 1627185"/>
              <a:gd name="connsiteX1" fmla="*/ 755878 w 755877"/>
              <a:gd name="connsiteY1" fmla="*/ 0 h 1627185"/>
              <a:gd name="connsiteX2" fmla="*/ 755878 w 755877"/>
              <a:gd name="connsiteY2" fmla="*/ 1627185 h 1627185"/>
              <a:gd name="connsiteX3" fmla="*/ 0 w 755877"/>
              <a:gd name="connsiteY3" fmla="*/ 1627185 h 1627185"/>
            </a:gdLst>
            <a:ahLst/>
            <a:cxnLst>
              <a:cxn ang="0">
                <a:pos x="connsiteX0" y="connsiteY0"/>
              </a:cxn>
              <a:cxn ang="0">
                <a:pos x="connsiteX1" y="connsiteY1"/>
              </a:cxn>
              <a:cxn ang="0">
                <a:pos x="connsiteX2" y="connsiteY2"/>
              </a:cxn>
              <a:cxn ang="0">
                <a:pos x="connsiteX3" y="connsiteY3"/>
              </a:cxn>
            </a:cxnLst>
            <a:rect l="l" t="t" r="r" b="b"/>
            <a:pathLst>
              <a:path w="755877" h="1627185">
                <a:moveTo>
                  <a:pt x="0" y="0"/>
                </a:moveTo>
                <a:lnTo>
                  <a:pt x="755878" y="0"/>
                </a:lnTo>
                <a:lnTo>
                  <a:pt x="755878" y="1627185"/>
                </a:lnTo>
                <a:lnTo>
                  <a:pt x="0" y="1627185"/>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84" name="任意多边形: 形状 42"/>
          <p:cNvSpPr/>
          <p:nvPr>
            <p:custDataLst>
              <p:tags r:id="rId48"/>
            </p:custDataLst>
          </p:nvPr>
        </p:nvSpPr>
        <p:spPr>
          <a:xfrm flipH="1">
            <a:off x="2283883" y="3854450"/>
            <a:ext cx="158750" cy="882650"/>
          </a:xfrm>
          <a:custGeom>
            <a:avLst/>
            <a:gdLst>
              <a:gd name="connsiteX0" fmla="*/ 0 w 316500"/>
              <a:gd name="connsiteY0" fmla="*/ 0 h 2047944"/>
              <a:gd name="connsiteX1" fmla="*/ 316501 w 316500"/>
              <a:gd name="connsiteY1" fmla="*/ 0 h 2047944"/>
              <a:gd name="connsiteX2" fmla="*/ 316501 w 316500"/>
              <a:gd name="connsiteY2" fmla="*/ 2047945 h 2047944"/>
              <a:gd name="connsiteX3" fmla="*/ 0 w 316500"/>
              <a:gd name="connsiteY3" fmla="*/ 2047945 h 2047944"/>
            </a:gdLst>
            <a:ahLst/>
            <a:cxnLst>
              <a:cxn ang="0">
                <a:pos x="connsiteX0" y="connsiteY0"/>
              </a:cxn>
              <a:cxn ang="0">
                <a:pos x="connsiteX1" y="connsiteY1"/>
              </a:cxn>
              <a:cxn ang="0">
                <a:pos x="connsiteX2" y="connsiteY2"/>
              </a:cxn>
              <a:cxn ang="0">
                <a:pos x="connsiteX3" y="connsiteY3"/>
              </a:cxn>
            </a:cxnLst>
            <a:rect l="l" t="t" r="r" b="b"/>
            <a:pathLst>
              <a:path w="316500" h="2047944">
                <a:moveTo>
                  <a:pt x="0" y="0"/>
                </a:moveTo>
                <a:lnTo>
                  <a:pt x="316501" y="0"/>
                </a:lnTo>
                <a:lnTo>
                  <a:pt x="316501" y="2047945"/>
                </a:lnTo>
                <a:lnTo>
                  <a:pt x="0" y="2047945"/>
                </a:lnTo>
                <a:close/>
              </a:path>
            </a:pathLst>
          </a:custGeom>
          <a:gradFill flip="none" rotWithShape="1">
            <a:gsLst>
              <a:gs pos="0">
                <a:schemeClr val="accent2">
                  <a:alpha val="30000"/>
                </a:schemeClr>
              </a:gs>
              <a:gs pos="100000">
                <a:schemeClr val="accent2">
                  <a:lumMod val="10000"/>
                  <a:lumOff val="90000"/>
                </a:schemeClr>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lgn="l" fontAlgn="auto">
              <a:buClrTx/>
              <a:buSzTx/>
              <a:buFontTx/>
            </a:pPr>
            <a:endParaRPr lang="zh-CN" altLang="en-US" sz="1350" strike="noStrike" noProof="1">
              <a:sym typeface="+mn-ea"/>
            </a:endParaRPr>
          </a:p>
        </p:txBody>
      </p:sp>
      <p:sp>
        <p:nvSpPr>
          <p:cNvPr id="185" name="任意多边形: 形状 43"/>
          <p:cNvSpPr/>
          <p:nvPr>
            <p:custDataLst>
              <p:tags r:id="rId49"/>
            </p:custDataLst>
          </p:nvPr>
        </p:nvSpPr>
        <p:spPr>
          <a:xfrm flipH="1">
            <a:off x="4301067" y="4359275"/>
            <a:ext cx="177800" cy="379413"/>
          </a:xfrm>
          <a:custGeom>
            <a:avLst/>
            <a:gdLst>
              <a:gd name="connsiteX0" fmla="*/ 310915 w 353735"/>
              <a:gd name="connsiteY0" fmla="*/ 194518 h 671018"/>
              <a:gd name="connsiteX1" fmla="*/ 310915 w 353735"/>
              <a:gd name="connsiteY1" fmla="*/ 0 h 671018"/>
              <a:gd name="connsiteX2" fmla="*/ 42821 w 353735"/>
              <a:gd name="connsiteY2" fmla="*/ 0 h 671018"/>
              <a:gd name="connsiteX3" fmla="*/ 42821 w 353735"/>
              <a:gd name="connsiteY3" fmla="*/ 194518 h 671018"/>
              <a:gd name="connsiteX4" fmla="*/ 0 w 353735"/>
              <a:gd name="connsiteY4" fmla="*/ 194518 h 671018"/>
              <a:gd name="connsiteX5" fmla="*/ 0 w 353735"/>
              <a:gd name="connsiteY5" fmla="*/ 671018 h 671018"/>
              <a:gd name="connsiteX6" fmla="*/ 353736 w 353735"/>
              <a:gd name="connsiteY6" fmla="*/ 671018 h 671018"/>
              <a:gd name="connsiteX7" fmla="*/ 353736 w 353735"/>
              <a:gd name="connsiteY7" fmla="*/ 194518 h 671018"/>
              <a:gd name="connsiteX8" fmla="*/ 310915 w 353735"/>
              <a:gd name="connsiteY8" fmla="*/ 194518 h 67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671018">
                <a:moveTo>
                  <a:pt x="310915" y="194518"/>
                </a:moveTo>
                <a:lnTo>
                  <a:pt x="310915" y="0"/>
                </a:lnTo>
                <a:lnTo>
                  <a:pt x="42821" y="0"/>
                </a:lnTo>
                <a:lnTo>
                  <a:pt x="42821" y="194518"/>
                </a:lnTo>
                <a:lnTo>
                  <a:pt x="0" y="194518"/>
                </a:lnTo>
                <a:lnTo>
                  <a:pt x="0" y="671018"/>
                </a:lnTo>
                <a:lnTo>
                  <a:pt x="353736" y="671018"/>
                </a:lnTo>
                <a:lnTo>
                  <a:pt x="353736" y="194518"/>
                </a:lnTo>
                <a:lnTo>
                  <a:pt x="310915" y="194518"/>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0" name="任意多边形: 形状 44"/>
          <p:cNvSpPr/>
          <p:nvPr>
            <p:custDataLst>
              <p:tags r:id="rId50"/>
            </p:custDataLst>
          </p:nvPr>
        </p:nvSpPr>
        <p:spPr>
          <a:xfrm flipH="1">
            <a:off x="3361267" y="4321175"/>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1" name="任意多边形: 形状 45"/>
          <p:cNvSpPr/>
          <p:nvPr>
            <p:custDataLst>
              <p:tags r:id="rId51"/>
            </p:custDataLst>
          </p:nvPr>
        </p:nvSpPr>
        <p:spPr>
          <a:xfrm flipH="1">
            <a:off x="3361267" y="4344988"/>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2" name="任意多边形: 形状 46"/>
          <p:cNvSpPr/>
          <p:nvPr>
            <p:custDataLst>
              <p:tags r:id="rId52"/>
            </p:custDataLst>
          </p:nvPr>
        </p:nvSpPr>
        <p:spPr>
          <a:xfrm flipH="1">
            <a:off x="3361267" y="4370388"/>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3" name="任意多边形: 形状 47"/>
          <p:cNvSpPr/>
          <p:nvPr>
            <p:custDataLst>
              <p:tags r:id="rId53"/>
            </p:custDataLst>
          </p:nvPr>
        </p:nvSpPr>
        <p:spPr>
          <a:xfrm flipH="1">
            <a:off x="3361267" y="439420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4" name="任意多边形: 形状 48"/>
          <p:cNvSpPr/>
          <p:nvPr>
            <p:custDataLst>
              <p:tags r:id="rId54"/>
            </p:custDataLst>
          </p:nvPr>
        </p:nvSpPr>
        <p:spPr>
          <a:xfrm flipH="1">
            <a:off x="3361267" y="441960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5" name="任意多边形: 形状 49"/>
          <p:cNvSpPr/>
          <p:nvPr>
            <p:custDataLst>
              <p:tags r:id="rId55"/>
            </p:custDataLst>
          </p:nvPr>
        </p:nvSpPr>
        <p:spPr>
          <a:xfrm flipH="1">
            <a:off x="3361267" y="444500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6" name="任意多边形: 形状 50"/>
          <p:cNvSpPr/>
          <p:nvPr>
            <p:custDataLst>
              <p:tags r:id="rId56"/>
            </p:custDataLst>
          </p:nvPr>
        </p:nvSpPr>
        <p:spPr>
          <a:xfrm flipH="1">
            <a:off x="3361267" y="4468813"/>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7" name="任意多边形: 形状 51"/>
          <p:cNvSpPr/>
          <p:nvPr>
            <p:custDataLst>
              <p:tags r:id="rId57"/>
            </p:custDataLst>
          </p:nvPr>
        </p:nvSpPr>
        <p:spPr>
          <a:xfrm flipH="1">
            <a:off x="3361267" y="4494213"/>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8" name="任意多边形: 形状 52"/>
          <p:cNvSpPr/>
          <p:nvPr>
            <p:custDataLst>
              <p:tags r:id="rId58"/>
            </p:custDataLst>
          </p:nvPr>
        </p:nvSpPr>
        <p:spPr>
          <a:xfrm flipH="1">
            <a:off x="3361267" y="4518025"/>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9" name="任意多边形: 形状 53"/>
          <p:cNvSpPr/>
          <p:nvPr>
            <p:custDataLst>
              <p:tags r:id="rId59"/>
            </p:custDataLst>
          </p:nvPr>
        </p:nvSpPr>
        <p:spPr>
          <a:xfrm flipH="1">
            <a:off x="3361267" y="4543425"/>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0" name="任意多边形: 形状 54"/>
          <p:cNvSpPr/>
          <p:nvPr>
            <p:custDataLst>
              <p:tags r:id="rId60"/>
            </p:custDataLst>
          </p:nvPr>
        </p:nvSpPr>
        <p:spPr>
          <a:xfrm flipH="1">
            <a:off x="3361267" y="4568825"/>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1" name="任意多边形: 形状 55"/>
          <p:cNvSpPr/>
          <p:nvPr>
            <p:custDataLst>
              <p:tags r:id="rId61"/>
            </p:custDataLst>
          </p:nvPr>
        </p:nvSpPr>
        <p:spPr>
          <a:xfrm flipH="1">
            <a:off x="3361267" y="4592638"/>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2" name="任意多边形: 形状 56"/>
          <p:cNvSpPr/>
          <p:nvPr>
            <p:custDataLst>
              <p:tags r:id="rId62"/>
            </p:custDataLst>
          </p:nvPr>
        </p:nvSpPr>
        <p:spPr>
          <a:xfrm flipH="1">
            <a:off x="3361267" y="4618038"/>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3" name="任意多边形: 形状 57"/>
          <p:cNvSpPr/>
          <p:nvPr>
            <p:custDataLst>
              <p:tags r:id="rId63"/>
            </p:custDataLst>
          </p:nvPr>
        </p:nvSpPr>
        <p:spPr>
          <a:xfrm flipH="1">
            <a:off x="3361267" y="464185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4" name="任意多边形: 形状 58"/>
          <p:cNvSpPr/>
          <p:nvPr>
            <p:custDataLst>
              <p:tags r:id="rId64"/>
            </p:custDataLst>
          </p:nvPr>
        </p:nvSpPr>
        <p:spPr>
          <a:xfrm flipH="1">
            <a:off x="3361267" y="466725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5" name="任意多边形: 形状 59"/>
          <p:cNvSpPr/>
          <p:nvPr>
            <p:custDataLst>
              <p:tags r:id="rId65"/>
            </p:custDataLst>
          </p:nvPr>
        </p:nvSpPr>
        <p:spPr>
          <a:xfrm flipH="1">
            <a:off x="3361267" y="4692650"/>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6" name="任意多边形: 形状 60"/>
          <p:cNvSpPr/>
          <p:nvPr>
            <p:custDataLst>
              <p:tags r:id="rId66"/>
            </p:custDataLst>
          </p:nvPr>
        </p:nvSpPr>
        <p:spPr>
          <a:xfrm flipH="1">
            <a:off x="3361267" y="4295775"/>
            <a:ext cx="275167" cy="9525"/>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solidFill>
            <a:schemeClr val="accent2"/>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7" name="任意多边形: 形状 186"/>
          <p:cNvSpPr/>
          <p:nvPr>
            <p:custDataLst>
              <p:tags r:id="rId67"/>
            </p:custDataLst>
          </p:nvPr>
        </p:nvSpPr>
        <p:spPr>
          <a:xfrm flipH="1">
            <a:off x="2074333" y="4148138"/>
            <a:ext cx="277283" cy="590550"/>
          </a:xfrm>
          <a:custGeom>
            <a:avLst/>
            <a:gdLst>
              <a:gd name="connsiteX0" fmla="*/ 554807 w 554806"/>
              <a:gd name="connsiteY0" fmla="*/ 1368251 h 1368250"/>
              <a:gd name="connsiteX1" fmla="*/ 0 w 554806"/>
              <a:gd name="connsiteY1" fmla="*/ 1368251 h 1368250"/>
              <a:gd name="connsiteX2" fmla="*/ 0 w 554806"/>
              <a:gd name="connsiteY2" fmla="*/ 141606 h 1368250"/>
              <a:gd name="connsiteX3" fmla="*/ 554807 w 554806"/>
              <a:gd name="connsiteY3" fmla="*/ 0 h 1368250"/>
              <a:gd name="connsiteX4" fmla="*/ 554807 w 554806"/>
              <a:gd name="connsiteY4" fmla="*/ 1368251 h 136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06" h="1368250">
                <a:moveTo>
                  <a:pt x="554807" y="1368251"/>
                </a:moveTo>
                <a:lnTo>
                  <a:pt x="0" y="1368251"/>
                </a:lnTo>
                <a:lnTo>
                  <a:pt x="0" y="141606"/>
                </a:lnTo>
                <a:lnTo>
                  <a:pt x="554807" y="0"/>
                </a:lnTo>
                <a:lnTo>
                  <a:pt x="554807" y="1368251"/>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8" name="任意多边形: 形状 187"/>
          <p:cNvSpPr/>
          <p:nvPr>
            <p:custDataLst>
              <p:tags r:id="rId68"/>
            </p:custDataLst>
          </p:nvPr>
        </p:nvSpPr>
        <p:spPr>
          <a:xfrm flipH="1">
            <a:off x="1695450" y="4333875"/>
            <a:ext cx="378883" cy="404813"/>
          </a:xfrm>
          <a:custGeom>
            <a:avLst/>
            <a:gdLst>
              <a:gd name="connsiteX0" fmla="*/ 0 w 755877"/>
              <a:gd name="connsiteY0" fmla="*/ 0 h 937660"/>
              <a:gd name="connsiteX1" fmla="*/ 755878 w 755877"/>
              <a:gd name="connsiteY1" fmla="*/ 0 h 937660"/>
              <a:gd name="connsiteX2" fmla="*/ 755878 w 755877"/>
              <a:gd name="connsiteY2" fmla="*/ 937661 h 937660"/>
              <a:gd name="connsiteX3" fmla="*/ 0 w 755877"/>
              <a:gd name="connsiteY3" fmla="*/ 937661 h 937660"/>
            </a:gdLst>
            <a:ahLst/>
            <a:cxnLst>
              <a:cxn ang="0">
                <a:pos x="connsiteX0" y="connsiteY0"/>
              </a:cxn>
              <a:cxn ang="0">
                <a:pos x="connsiteX1" y="connsiteY1"/>
              </a:cxn>
              <a:cxn ang="0">
                <a:pos x="connsiteX2" y="connsiteY2"/>
              </a:cxn>
              <a:cxn ang="0">
                <a:pos x="connsiteX3" y="connsiteY3"/>
              </a:cxn>
            </a:cxnLst>
            <a:rect l="l" t="t" r="r" b="b"/>
            <a:pathLst>
              <a:path w="755877" h="937660">
                <a:moveTo>
                  <a:pt x="0" y="0"/>
                </a:moveTo>
                <a:lnTo>
                  <a:pt x="755878" y="0"/>
                </a:lnTo>
                <a:lnTo>
                  <a:pt x="755878" y="937661"/>
                </a:lnTo>
                <a:lnTo>
                  <a:pt x="0" y="937661"/>
                </a:lnTo>
                <a:close/>
              </a:path>
            </a:pathLst>
          </a:custGeom>
          <a:gradFill flip="none" rotWithShape="1">
            <a:gsLst>
              <a:gs pos="30000">
                <a:schemeClr val="accent2">
                  <a:alpha val="3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9" name="任意多边形: 形状 188"/>
          <p:cNvSpPr/>
          <p:nvPr>
            <p:custDataLst>
              <p:tags r:id="rId69"/>
            </p:custDataLst>
          </p:nvPr>
        </p:nvSpPr>
        <p:spPr>
          <a:xfrm flipH="1">
            <a:off x="1227667" y="3946525"/>
            <a:ext cx="419100" cy="790575"/>
          </a:xfrm>
          <a:custGeom>
            <a:avLst/>
            <a:gdLst>
              <a:gd name="connsiteX0" fmla="*/ 763436 w 838167"/>
              <a:gd name="connsiteY0" fmla="*/ 997498 h 1835703"/>
              <a:gd name="connsiteX1" fmla="*/ 763436 w 838167"/>
              <a:gd name="connsiteY1" fmla="*/ 823497 h 1835703"/>
              <a:gd name="connsiteX2" fmla="*/ 670311 w 838167"/>
              <a:gd name="connsiteY2" fmla="*/ 823497 h 1835703"/>
              <a:gd name="connsiteX3" fmla="*/ 670311 w 838167"/>
              <a:gd name="connsiteY3" fmla="*/ 595542 h 1835703"/>
              <a:gd name="connsiteX4" fmla="*/ 545312 w 838167"/>
              <a:gd name="connsiteY4" fmla="*/ 595542 h 1835703"/>
              <a:gd name="connsiteX5" fmla="*/ 545312 w 838167"/>
              <a:gd name="connsiteY5" fmla="*/ 438707 h 1835703"/>
              <a:gd name="connsiteX6" fmla="*/ 431334 w 838167"/>
              <a:gd name="connsiteY6" fmla="*/ 438707 h 1835703"/>
              <a:gd name="connsiteX7" fmla="*/ 431334 w 838167"/>
              <a:gd name="connsiteY7" fmla="*/ 0 h 1835703"/>
              <a:gd name="connsiteX8" fmla="*/ 406834 w 838167"/>
              <a:gd name="connsiteY8" fmla="*/ 0 h 1835703"/>
              <a:gd name="connsiteX9" fmla="*/ 406834 w 838167"/>
              <a:gd name="connsiteY9" fmla="*/ 438707 h 1835703"/>
              <a:gd name="connsiteX10" fmla="*/ 292856 w 838167"/>
              <a:gd name="connsiteY10" fmla="*/ 438707 h 1835703"/>
              <a:gd name="connsiteX11" fmla="*/ 292856 w 838167"/>
              <a:gd name="connsiteY11" fmla="*/ 595542 h 1835703"/>
              <a:gd name="connsiteX12" fmla="*/ 167857 w 838167"/>
              <a:gd name="connsiteY12" fmla="*/ 595542 h 1835703"/>
              <a:gd name="connsiteX13" fmla="*/ 167857 w 838167"/>
              <a:gd name="connsiteY13" fmla="*/ 823497 h 1835703"/>
              <a:gd name="connsiteX14" fmla="*/ 74731 w 838167"/>
              <a:gd name="connsiteY14" fmla="*/ 823497 h 1835703"/>
              <a:gd name="connsiteX15" fmla="*/ 74731 w 838167"/>
              <a:gd name="connsiteY15" fmla="*/ 997498 h 1835703"/>
              <a:gd name="connsiteX16" fmla="*/ 0 w 838167"/>
              <a:gd name="connsiteY16" fmla="*/ 997498 h 1835703"/>
              <a:gd name="connsiteX17" fmla="*/ 0 w 838167"/>
              <a:gd name="connsiteY17" fmla="*/ 1835703 h 1835703"/>
              <a:gd name="connsiteX18" fmla="*/ 838168 w 838167"/>
              <a:gd name="connsiteY18" fmla="*/ 1835703 h 1835703"/>
              <a:gd name="connsiteX19" fmla="*/ 838168 w 838167"/>
              <a:gd name="connsiteY19" fmla="*/ 997498 h 1835703"/>
              <a:gd name="connsiteX20" fmla="*/ 763436 w 838167"/>
              <a:gd name="connsiteY20" fmla="*/ 997498 h 183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8167" h="1835703">
                <a:moveTo>
                  <a:pt x="763436" y="997498"/>
                </a:moveTo>
                <a:lnTo>
                  <a:pt x="763436" y="823497"/>
                </a:lnTo>
                <a:lnTo>
                  <a:pt x="670311" y="823497"/>
                </a:lnTo>
                <a:lnTo>
                  <a:pt x="670311" y="595542"/>
                </a:lnTo>
                <a:lnTo>
                  <a:pt x="545312" y="595542"/>
                </a:lnTo>
                <a:lnTo>
                  <a:pt x="545312" y="438707"/>
                </a:lnTo>
                <a:lnTo>
                  <a:pt x="431334" y="438707"/>
                </a:lnTo>
                <a:lnTo>
                  <a:pt x="431334" y="0"/>
                </a:lnTo>
                <a:lnTo>
                  <a:pt x="406834" y="0"/>
                </a:lnTo>
                <a:lnTo>
                  <a:pt x="406834" y="438707"/>
                </a:lnTo>
                <a:lnTo>
                  <a:pt x="292856" y="438707"/>
                </a:lnTo>
                <a:lnTo>
                  <a:pt x="292856" y="595542"/>
                </a:lnTo>
                <a:lnTo>
                  <a:pt x="167857" y="595542"/>
                </a:lnTo>
                <a:lnTo>
                  <a:pt x="167857" y="823497"/>
                </a:lnTo>
                <a:lnTo>
                  <a:pt x="74731" y="823497"/>
                </a:lnTo>
                <a:lnTo>
                  <a:pt x="74731" y="997498"/>
                </a:lnTo>
                <a:lnTo>
                  <a:pt x="0" y="997498"/>
                </a:lnTo>
                <a:lnTo>
                  <a:pt x="0" y="1835703"/>
                </a:lnTo>
                <a:lnTo>
                  <a:pt x="838168" y="1835703"/>
                </a:lnTo>
                <a:lnTo>
                  <a:pt x="838168" y="997498"/>
                </a:lnTo>
                <a:lnTo>
                  <a:pt x="763436" y="997498"/>
                </a:lnTo>
                <a:close/>
              </a:path>
            </a:pathLst>
          </a:custGeom>
          <a:gradFill flip="none" rotWithShape="1">
            <a:gsLst>
              <a:gs pos="0">
                <a:schemeClr val="accent2">
                  <a:alpha val="80000"/>
                </a:schemeClr>
              </a:gs>
              <a:gs pos="100000">
                <a:srgbClr val="FFFFFF"/>
              </a:gs>
            </a:gsLst>
            <a:lin ang="16200000" scaled="1"/>
            <a:tileRect/>
          </a:gra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pic>
        <p:nvPicPr>
          <p:cNvPr id="339" name="图片 338"/>
          <p:cNvPicPr/>
          <p:nvPr>
            <p:custDataLst>
              <p:tags r:id="rId70"/>
            </p:custDataLst>
          </p:nvPr>
        </p:nvPicPr>
        <p:blipFill>
          <a:blip r:embed="rId71">
            <a:alphaModFix amt="85000"/>
            <a:duotone>
              <a:schemeClr val="accent2">
                <a:shade val="45000"/>
                <a:satMod val="135000"/>
              </a:schemeClr>
              <a:prstClr val="white"/>
            </a:duotone>
          </a:blip>
          <a:srcRect r="20609"/>
          <a:stretch>
            <a:fillRect/>
          </a:stretch>
        </p:blipFill>
        <p:spPr>
          <a:xfrm flipH="1" flipV="1">
            <a:off x="0" y="4623170"/>
            <a:ext cx="9031497" cy="431809"/>
          </a:xfrm>
          <a:custGeom>
            <a:avLst/>
            <a:gdLst>
              <a:gd name="connsiteX0" fmla="*/ 9031498 w 9031498"/>
              <a:gd name="connsiteY0" fmla="*/ 431809 h 431809"/>
              <a:gd name="connsiteX1" fmla="*/ 0 w 9031498"/>
              <a:gd name="connsiteY1" fmla="*/ 431809 h 431809"/>
              <a:gd name="connsiteX2" fmla="*/ 0 w 9031498"/>
              <a:gd name="connsiteY2" fmla="*/ 0 h 431809"/>
              <a:gd name="connsiteX3" fmla="*/ 9031498 w 9031498"/>
              <a:gd name="connsiteY3" fmla="*/ 0 h 431809"/>
            </a:gdLst>
            <a:ahLst/>
            <a:cxnLst>
              <a:cxn ang="0">
                <a:pos x="connsiteX0" y="connsiteY0"/>
              </a:cxn>
              <a:cxn ang="0">
                <a:pos x="connsiteX1" y="connsiteY1"/>
              </a:cxn>
              <a:cxn ang="0">
                <a:pos x="connsiteX2" y="connsiteY2"/>
              </a:cxn>
              <a:cxn ang="0">
                <a:pos x="connsiteX3" y="connsiteY3"/>
              </a:cxn>
            </a:cxnLst>
            <a:rect l="l" t="t" r="r" b="b"/>
            <a:pathLst>
              <a:path w="9031498" h="431809">
                <a:moveTo>
                  <a:pt x="9031498" y="431809"/>
                </a:moveTo>
                <a:lnTo>
                  <a:pt x="0" y="431809"/>
                </a:lnTo>
                <a:lnTo>
                  <a:pt x="0" y="0"/>
                </a:lnTo>
                <a:lnTo>
                  <a:pt x="9031498" y="0"/>
                </a:lnTo>
                <a:close/>
              </a:path>
            </a:pathLst>
          </a:custGeom>
        </p:spPr>
      </p:pic>
      <p:sp>
        <p:nvSpPr>
          <p:cNvPr id="2" name="标题 1"/>
          <p:cNvSpPr>
            <a:spLocks noGrp="1"/>
          </p:cNvSpPr>
          <p:nvPr>
            <p:ph type="ctrTitle" hasCustomPrompt="1"/>
          </p:nvPr>
        </p:nvSpPr>
        <p:spPr>
          <a:xfrm>
            <a:off x="5600551" y="2736000"/>
            <a:ext cx="5572800" cy="1015200"/>
          </a:xfrm>
        </p:spPr>
        <p:txBody>
          <a:bodyPr wrap="square" anchor="ctr">
            <a:normAutofit/>
          </a:bodyPr>
          <a:lstStyle>
            <a:lvl1pPr algn="r">
              <a:lnSpc>
                <a:spcPct val="100000"/>
              </a:lnSpc>
              <a:defRPr sz="4500">
                <a:solidFill>
                  <a:srgbClr val="FFFFFF"/>
                </a:solidFill>
              </a:defRPr>
            </a:lvl1pPr>
          </a:lstStyle>
          <a:p>
            <a:pPr fontAlgn="auto"/>
            <a:r>
              <a:rPr lang="zh-CN" altLang="en-US" strike="noStrike" noProof="1" dirty="0"/>
              <a:t>编辑母版标题</a:t>
            </a:r>
            <a:endParaRPr lang="zh-CN" altLang="en-US" strike="noStrike" noProof="1" dirty="0"/>
          </a:p>
        </p:txBody>
      </p:sp>
      <p:sp>
        <p:nvSpPr>
          <p:cNvPr id="24" name="署名占位符 10"/>
          <p:cNvSpPr>
            <a:spLocks noGrp="1"/>
          </p:cNvSpPr>
          <p:nvPr>
            <p:ph type="body" sz="quarter" idx="17" hasCustomPrompt="1"/>
          </p:nvPr>
        </p:nvSpPr>
        <p:spPr>
          <a:xfrm>
            <a:off x="8448151" y="4269600"/>
            <a:ext cx="2725200" cy="522000"/>
          </a:xfrm>
        </p:spPr>
        <p:txBody>
          <a:bodyPr wrap="square" anchor="ctr">
            <a:normAutofit/>
          </a:bodyPr>
          <a:lstStyle>
            <a:lvl1pPr marL="0" indent="0" algn="r">
              <a:lnSpc>
                <a:spcPct val="100000"/>
              </a:lnSpc>
              <a:buNone/>
              <a:defRPr sz="2100" b="1">
                <a:solidFill>
                  <a:srgbClr val="FFFFFF"/>
                </a:solidFill>
              </a:defRPr>
            </a:lvl1pPr>
          </a:lstStyle>
          <a:p>
            <a:pPr lvl="0" fontAlgn="auto"/>
            <a:r>
              <a:rPr lang="zh-CN" altLang="en-US" strike="noStrike" noProof="1" dirty="0"/>
              <a:t>署名</a:t>
            </a:r>
            <a:endParaRPr lang="zh-CN" altLang="en-US" strike="noStrike" noProof="1" dirty="0"/>
          </a:p>
        </p:txBody>
      </p:sp>
      <p:sp>
        <p:nvSpPr>
          <p:cNvPr id="4" name="日期占位符 3"/>
          <p:cNvSpPr>
            <a:spLocks noGrp="1"/>
          </p:cNvSpPr>
          <p:nvPr>
            <p:ph type="dt" sz="half" idx="10"/>
            <p:custDataLst>
              <p:tags r:id="rId72"/>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73"/>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6" name="灯片编号占位符 5"/>
          <p:cNvSpPr>
            <a:spLocks noGrp="1"/>
          </p:cNvSpPr>
          <p:nvPr>
            <p:ph type="sldNum" sz="quarter" idx="12"/>
            <p:custDataLst>
              <p:tags r:id="rId74"/>
            </p:custDataLst>
          </p:nvPr>
        </p:nvSpPr>
        <p:spPr>
          <a:xfrm>
            <a:off x="8610600"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11" name="矩形: 单圆角 7"/>
          <p:cNvSpPr/>
          <p:nvPr>
            <p:custDataLst>
              <p:tags r:id="rId3"/>
            </p:custDataLst>
          </p:nvPr>
        </p:nvSpPr>
        <p:spPr>
          <a:xfrm>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5" name="任意多边形: 形状 34"/>
          <p:cNvSpPr/>
          <p:nvPr>
            <p:custDataLst>
              <p:tags r:id="rId4"/>
            </p:custDataLst>
          </p:nvPr>
        </p:nvSpPr>
        <p:spPr>
          <a:xfrm>
            <a:off x="10401300"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3" name="任意多边形: 形状 12"/>
          <p:cNvSpPr/>
          <p:nvPr>
            <p:custDataLst>
              <p:tags r:id="rId5"/>
            </p:custDataLst>
          </p:nvPr>
        </p:nvSpPr>
        <p:spPr>
          <a:xfrm flipH="1">
            <a:off x="2313517" y="5275263"/>
            <a:ext cx="3676650" cy="15827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5" name="任意多边形: 形状 14"/>
          <p:cNvSpPr/>
          <p:nvPr>
            <p:custDataLst>
              <p:tags r:id="rId6"/>
            </p:custDataLst>
          </p:nvPr>
        </p:nvSpPr>
        <p:spPr>
          <a:xfrm>
            <a:off x="1405467" y="1604963"/>
            <a:ext cx="2499783" cy="427037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6" name="任意多边形: 形状 15"/>
          <p:cNvSpPr/>
          <p:nvPr>
            <p:custDataLst>
              <p:tags r:id="rId7"/>
            </p:custDataLst>
          </p:nvPr>
        </p:nvSpPr>
        <p:spPr>
          <a:xfrm>
            <a:off x="1104900" y="2243138"/>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8"/>
            </p:custDataLst>
          </p:nvPr>
        </p:nvSpPr>
        <p:spPr>
          <a:xfrm>
            <a:off x="2485389" y="3826510"/>
            <a:ext cx="568325"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z="1350" strike="noStrike" noProof="1"/>
          </a:p>
        </p:txBody>
      </p:sp>
      <p:sp>
        <p:nvSpPr>
          <p:cNvPr id="19" name="任意多边形: 形状 18"/>
          <p:cNvSpPr/>
          <p:nvPr>
            <p:custDataLst>
              <p:tags r:id="rId9"/>
            </p:custDataLst>
          </p:nvPr>
        </p:nvSpPr>
        <p:spPr>
          <a:xfrm flipV="1">
            <a:off x="2484967" y="2476500"/>
            <a:ext cx="2654300" cy="3897313"/>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3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1" name="任意多边形: 形状 20"/>
          <p:cNvSpPr/>
          <p:nvPr>
            <p:custDataLst>
              <p:tags r:id="rId10"/>
            </p:custDataLst>
          </p:nvPr>
        </p:nvSpPr>
        <p:spPr>
          <a:xfrm>
            <a:off x="2484967" y="3376613"/>
            <a:ext cx="2829983" cy="2632075"/>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3" name="图形 28"/>
          <p:cNvSpPr/>
          <p:nvPr>
            <p:custDataLst>
              <p:tags r:id="rId11"/>
            </p:custDataLst>
          </p:nvPr>
        </p:nvSpPr>
        <p:spPr>
          <a:xfrm>
            <a:off x="2692400" y="4829175"/>
            <a:ext cx="543983"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4" name="图形 9"/>
          <p:cNvSpPr/>
          <p:nvPr>
            <p:custDataLst>
              <p:tags r:id="rId12"/>
            </p:custDataLst>
          </p:nvPr>
        </p:nvSpPr>
        <p:spPr>
          <a:xfrm>
            <a:off x="3153833" y="5475288"/>
            <a:ext cx="814917" cy="731838"/>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3" name="任意多边形: 形状 22"/>
          <p:cNvSpPr/>
          <p:nvPr>
            <p:custDataLst>
              <p:tags r:id="rId13"/>
            </p:custDataLst>
          </p:nvPr>
        </p:nvSpPr>
        <p:spPr>
          <a:xfrm>
            <a:off x="1107017" y="2238375"/>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5" name="任意多边形: 形状 24"/>
          <p:cNvSpPr/>
          <p:nvPr>
            <p:custDataLst>
              <p:tags r:id="rId14"/>
            </p:custDataLst>
          </p:nvPr>
        </p:nvSpPr>
        <p:spPr>
          <a:xfrm>
            <a:off x="1102783" y="992188"/>
            <a:ext cx="2802467" cy="1490663"/>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任意多边形: 形状 25"/>
          <p:cNvSpPr/>
          <p:nvPr>
            <p:custDataLst>
              <p:tags r:id="rId15"/>
            </p:custDataLst>
          </p:nvPr>
        </p:nvSpPr>
        <p:spPr>
          <a:xfrm>
            <a:off x="1149350" y="1016000"/>
            <a:ext cx="2755900" cy="141922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97436">
                <a:srgbClr val="FFFFFF"/>
              </a:gs>
              <a:gs pos="0">
                <a:schemeClr val="accent1">
                  <a:lumMod val="60000"/>
                  <a:lumOff val="40000"/>
                </a:schemeClr>
              </a:gs>
              <a:gs pos="38000">
                <a:schemeClr val="accent1">
                  <a:lumMod val="20000"/>
                  <a:lumOff val="80000"/>
                </a:schemeClr>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7" name="任意多边形: 形状 26"/>
          <p:cNvSpPr/>
          <p:nvPr>
            <p:custDataLst>
              <p:tags r:id="rId16"/>
            </p:custDataLst>
          </p:nvPr>
        </p:nvSpPr>
        <p:spPr>
          <a:xfrm>
            <a:off x="1320800" y="1076325"/>
            <a:ext cx="1646767" cy="118745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17"/>
            </p:custDataLst>
          </p:nvPr>
        </p:nvSpPr>
        <p:spPr>
          <a:xfrm>
            <a:off x="1386417" y="1181100"/>
            <a:ext cx="1773767"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9" name="任意多边形: 形状 28"/>
          <p:cNvSpPr/>
          <p:nvPr>
            <p:custDataLst>
              <p:tags r:id="rId18"/>
            </p:custDataLst>
          </p:nvPr>
        </p:nvSpPr>
        <p:spPr>
          <a:xfrm>
            <a:off x="1380067" y="1330325"/>
            <a:ext cx="2053167" cy="103187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0" name="任意多边形: 形状 29"/>
          <p:cNvSpPr/>
          <p:nvPr>
            <p:custDataLst>
              <p:tags r:id="rId19"/>
            </p:custDataLst>
          </p:nvPr>
        </p:nvSpPr>
        <p:spPr>
          <a:xfrm>
            <a:off x="1405889" y="1467485"/>
            <a:ext cx="2279651"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31" name="任意多边形: 形状 30"/>
          <p:cNvSpPr/>
          <p:nvPr>
            <p:custDataLst>
              <p:tags r:id="rId20"/>
            </p:custDataLst>
          </p:nvPr>
        </p:nvSpPr>
        <p:spPr>
          <a:xfrm>
            <a:off x="1560194"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32" name="任意多边形: 形状 31"/>
          <p:cNvSpPr/>
          <p:nvPr>
            <p:custDataLst>
              <p:tags r:id="rId21"/>
            </p:custDataLst>
          </p:nvPr>
        </p:nvSpPr>
        <p:spPr>
          <a:xfrm>
            <a:off x="1790700" y="1527175"/>
            <a:ext cx="2005329"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4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cxnSp>
        <p:nvCxnSpPr>
          <p:cNvPr id="12" name="直接连接符 11"/>
          <p:cNvCxnSpPr/>
          <p:nvPr>
            <p:custDataLst>
              <p:tags r:id="rId22"/>
            </p:custDataLst>
          </p:nvPr>
        </p:nvCxnSpPr>
        <p:spPr>
          <a:xfrm>
            <a:off x="5753100" y="5364163"/>
            <a:ext cx="2904067"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custDataLst>
              <p:tags r:id="rId23"/>
            </p:custDataLst>
          </p:nvPr>
        </p:nvSpPr>
        <p:spPr>
          <a:xfrm>
            <a:off x="10407650" y="2057400"/>
            <a:ext cx="1109133" cy="1109663"/>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24" name="署名占位符 10"/>
          <p:cNvSpPr>
            <a:spLocks noGrp="1"/>
          </p:cNvSpPr>
          <p:nvPr>
            <p:ph type="body" sz="quarter" idx="17" hasCustomPrompt="1"/>
          </p:nvPr>
        </p:nvSpPr>
        <p:spPr>
          <a:xfrm>
            <a:off x="8734425" y="5112385"/>
            <a:ext cx="2256791" cy="504190"/>
          </a:xfrm>
        </p:spPr>
        <p:txBody>
          <a:bodyPr wrap="square" anchor="ctr">
            <a:normAutofit/>
          </a:bodyPr>
          <a:lstStyle>
            <a:lvl1pPr marL="0" indent="0" algn="r">
              <a:lnSpc>
                <a:spcPct val="100000"/>
              </a:lnSpc>
              <a:buNone/>
              <a:defRPr sz="1350" b="1">
                <a:solidFill>
                  <a:schemeClr val="tx2">
                    <a:lumMod val="75000"/>
                    <a:lumOff val="25000"/>
                  </a:schemeClr>
                </a:solidFill>
              </a:defRPr>
            </a:lvl1pPr>
          </a:lstStyle>
          <a:p>
            <a:pPr lvl="0" fontAlgn="auto"/>
            <a:r>
              <a:rPr lang="zh-CN" altLang="en-US" sz="1350" strike="noStrike" noProof="1" dirty="0"/>
              <a:t>署名</a:t>
            </a:r>
            <a:endParaRPr lang="zh-CN" altLang="en-US" strike="noStrike" noProof="1" dirty="0"/>
          </a:p>
        </p:txBody>
      </p:sp>
      <p:sp>
        <p:nvSpPr>
          <p:cNvPr id="2" name="标题 1"/>
          <p:cNvSpPr>
            <a:spLocks noGrp="1"/>
          </p:cNvSpPr>
          <p:nvPr>
            <p:ph type="ctrTitle"/>
          </p:nvPr>
        </p:nvSpPr>
        <p:spPr>
          <a:xfrm>
            <a:off x="5181600" y="1522730"/>
            <a:ext cx="5817235" cy="1800225"/>
          </a:xfrm>
        </p:spPr>
        <p:txBody>
          <a:bodyPr wrap="square" anchor="b">
            <a:noAutofit/>
          </a:bodyPr>
          <a:lstStyle>
            <a:lvl1pPr algn="r">
              <a:lnSpc>
                <a:spcPct val="100000"/>
              </a:lnSpc>
              <a:defRPr sz="4050"/>
            </a:lvl1pPr>
          </a:lstStyle>
          <a:p>
            <a:pPr fontAlgn="auto"/>
            <a:r>
              <a:rPr lang="zh-CN" altLang="en-US" sz="4050"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5181600" y="3599815"/>
            <a:ext cx="5817235" cy="718185"/>
          </a:xfrm>
        </p:spPr>
        <p:txBody>
          <a:bodyPr wrap="square">
            <a:normAutofit/>
          </a:bodyPr>
          <a:lstStyle>
            <a:lvl1pPr marL="0" indent="0" algn="r">
              <a:lnSpc>
                <a:spcPct val="100000"/>
              </a:lnSpc>
              <a:buNone/>
              <a:defRPr sz="1350">
                <a:solidFill>
                  <a:schemeClr val="tx2">
                    <a:lumMod val="75000"/>
                    <a:lumOff val="25000"/>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dirty="0"/>
              <a:t>单击此处编辑副标题</a:t>
            </a:r>
            <a:endParaRPr lang="zh-CN" altLang="en-US" strike="noStrike" noProof="1" dirty="0"/>
          </a:p>
        </p:txBody>
      </p:sp>
      <p:sp>
        <p:nvSpPr>
          <p:cNvPr id="4" name="日期占位符 3"/>
          <p:cNvSpPr>
            <a:spLocks noGrp="1"/>
          </p:cNvSpPr>
          <p:nvPr>
            <p:ph type="dt" sz="half" idx="10"/>
            <p:custDataLst>
              <p:tags r:id="rId2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4038600" y="6356350"/>
            <a:ext cx="4114800" cy="365125"/>
          </a:xfrm>
          <a:prstGeom prst="rect">
            <a:avLst/>
          </a:prstGeom>
        </p:spPr>
        <p:txBody>
          <a:bodyPr vert="horz" lIns="91440" tIns="45720" rIns="91440" bIns="45720" rtlCol="0" anchor="ctr"/>
          <a:p>
            <a:pPr algn="ctr"/>
            <a:endParaRPr lang="zh-CN" altLang="en-US" dirty="0">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4" name="矩形: 单圆角 3"/>
          <p:cNvSpPr/>
          <p:nvPr>
            <p:custDataLst>
              <p:tags r:id="rId3"/>
            </p:custDataLst>
          </p:nvPr>
        </p:nvSpPr>
        <p:spPr>
          <a:xfrm>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4656000" y="414070"/>
            <a:ext cx="2880000" cy="1081088"/>
          </a:xfrm>
        </p:spPr>
        <p:txBody>
          <a:bodyPr wrap="square" anchor="b">
            <a:normAutofit/>
          </a:bodyPr>
          <a:lstStyle>
            <a:lvl1pPr algn="ctr">
              <a:defRPr sz="3600"/>
            </a:lvl1pPr>
          </a:lstStyle>
          <a:p>
            <a:pPr fontAlgn="auto"/>
            <a:r>
              <a:rPr lang="zh-CN" altLang="en-US" strike="noStrike" noProof="1" dirty="0"/>
              <a:t>标题</a:t>
            </a:r>
            <a:endParaRPr lang="zh-CN" altLang="en-US" strike="noStrike" noProof="1" dirty="0"/>
          </a:p>
        </p:txBody>
      </p:sp>
      <p:sp>
        <p:nvSpPr>
          <p:cNvPr id="7" name="日期占位符 3"/>
          <p:cNvSpPr>
            <a:spLocks noGrp="1"/>
          </p:cNvSpPr>
          <p:nvPr>
            <p:ph type="dt" sz="half" idx="10"/>
            <p:custDataLst>
              <p:tags r:id="rId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9" name="灯片编号占位符 5"/>
          <p:cNvSpPr>
            <a:spLocks noGrp="1"/>
          </p:cNvSpPr>
          <p:nvPr>
            <p:ph type="sldNum" sz="quarter" idx="12"/>
            <p:custDataLst>
              <p:tags r:id="rId6"/>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flipH="1">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9" name="矩形: 单圆角 8"/>
          <p:cNvSpPr/>
          <p:nvPr>
            <p:custDataLst>
              <p:tags r:id="rId3"/>
            </p:custDataLst>
          </p:nvPr>
        </p:nvSpPr>
        <p:spPr>
          <a:xfrm flipH="1">
            <a:off x="0" y="4902200"/>
            <a:ext cx="12192000" cy="1955800"/>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0" name="任意多边形: 形状 9"/>
          <p:cNvSpPr/>
          <p:nvPr>
            <p:custDataLst>
              <p:tags r:id="rId4"/>
            </p:custDataLst>
          </p:nvPr>
        </p:nvSpPr>
        <p:spPr>
          <a:xfrm>
            <a:off x="10401300"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cxnSp>
        <p:nvCxnSpPr>
          <p:cNvPr id="31" name="直接连接符 30"/>
          <p:cNvCxnSpPr/>
          <p:nvPr>
            <p:custDataLst>
              <p:tags r:id="rId5"/>
            </p:custDataLst>
          </p:nvPr>
        </p:nvCxnSpPr>
        <p:spPr>
          <a:xfrm>
            <a:off x="1564217" y="2794000"/>
            <a:ext cx="4032250" cy="0"/>
          </a:xfrm>
          <a:prstGeom prst="line">
            <a:avLst/>
          </a:prstGeom>
          <a:ln>
            <a:solidFill>
              <a:schemeClr val="accent1">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6"/>
            </p:custDataLst>
          </p:nvPr>
        </p:nvCxnSpPr>
        <p:spPr>
          <a:xfrm>
            <a:off x="1564217" y="2794000"/>
            <a:ext cx="480483"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形状 11"/>
          <p:cNvSpPr/>
          <p:nvPr>
            <p:custDataLst>
              <p:tags r:id="rId7"/>
            </p:custDataLst>
          </p:nvPr>
        </p:nvSpPr>
        <p:spPr>
          <a:xfrm flipH="1">
            <a:off x="8513233" y="1752600"/>
            <a:ext cx="2510367" cy="4292600"/>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3" name="任意多边形: 形状 12"/>
          <p:cNvSpPr/>
          <p:nvPr>
            <p:custDataLst>
              <p:tags r:id="rId8"/>
            </p:custDataLst>
          </p:nvPr>
        </p:nvSpPr>
        <p:spPr>
          <a:xfrm flipH="1">
            <a:off x="11021483" y="2393950"/>
            <a:ext cx="304800" cy="365601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4" name="任意多边形: 形状 13"/>
          <p:cNvSpPr/>
          <p:nvPr>
            <p:custDataLst>
              <p:tags r:id="rId9"/>
            </p:custDataLst>
          </p:nvPr>
        </p:nvSpPr>
        <p:spPr>
          <a:xfrm flipH="1">
            <a:off x="11021483" y="2393950"/>
            <a:ext cx="304800" cy="365601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5" name="任意多边形: 形状 14"/>
          <p:cNvSpPr/>
          <p:nvPr>
            <p:custDataLst>
              <p:tags r:id="rId10"/>
            </p:custDataLst>
          </p:nvPr>
        </p:nvSpPr>
        <p:spPr>
          <a:xfrm flipH="1">
            <a:off x="8511117" y="1136650"/>
            <a:ext cx="2817283" cy="1498600"/>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6" name="任意多边形: 形状 15"/>
          <p:cNvSpPr/>
          <p:nvPr>
            <p:custDataLst>
              <p:tags r:id="rId11"/>
            </p:custDataLst>
          </p:nvPr>
        </p:nvSpPr>
        <p:spPr>
          <a:xfrm flipH="1">
            <a:off x="8513233" y="1162050"/>
            <a:ext cx="2768600" cy="142557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99145">
                <a:srgbClr val="FFFFFF"/>
              </a:gs>
              <a:gs pos="38000">
                <a:schemeClr val="accent1">
                  <a:lumMod val="20000"/>
                  <a:lumOff val="80000"/>
                </a:schemeClr>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12"/>
            </p:custDataLst>
          </p:nvPr>
        </p:nvSpPr>
        <p:spPr>
          <a:xfrm flipH="1">
            <a:off x="9453033" y="1222375"/>
            <a:ext cx="1655233" cy="119380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8" name="任意多边形: 形状 17"/>
          <p:cNvSpPr/>
          <p:nvPr>
            <p:custDataLst>
              <p:tags r:id="rId13"/>
            </p:custDataLst>
          </p:nvPr>
        </p:nvSpPr>
        <p:spPr>
          <a:xfrm flipH="1">
            <a:off x="9260417" y="1327150"/>
            <a:ext cx="1782233" cy="113030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9" name="任意多边形: 形状 18"/>
          <p:cNvSpPr/>
          <p:nvPr>
            <p:custDataLst>
              <p:tags r:id="rId14"/>
            </p:custDataLst>
          </p:nvPr>
        </p:nvSpPr>
        <p:spPr>
          <a:xfrm flipH="1">
            <a:off x="8985250" y="1476375"/>
            <a:ext cx="2063750" cy="103822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0" name="任意多边形: 形状 19"/>
          <p:cNvSpPr/>
          <p:nvPr>
            <p:custDataLst>
              <p:tags r:id="rId15"/>
            </p:custDataLst>
          </p:nvPr>
        </p:nvSpPr>
        <p:spPr>
          <a:xfrm flipH="1">
            <a:off x="8732520" y="1614805"/>
            <a:ext cx="2291079" cy="92773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21" name="任意多边形: 形状 20"/>
          <p:cNvSpPr/>
          <p:nvPr>
            <p:custDataLst>
              <p:tags r:id="rId16"/>
            </p:custDataLst>
          </p:nvPr>
        </p:nvSpPr>
        <p:spPr>
          <a:xfrm flipH="1">
            <a:off x="9136380" y="1400810"/>
            <a:ext cx="1732280" cy="98361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99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2" name="任意多边形: 形状 21"/>
          <p:cNvSpPr/>
          <p:nvPr>
            <p:custDataLst>
              <p:tags r:id="rId17"/>
            </p:custDataLst>
          </p:nvPr>
        </p:nvSpPr>
        <p:spPr>
          <a:xfrm flipH="1">
            <a:off x="8622029" y="1675130"/>
            <a:ext cx="2014856" cy="75438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1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3" name="任意多边形: 形状 22"/>
          <p:cNvSpPr/>
          <p:nvPr>
            <p:custDataLst>
              <p:tags r:id="rId18"/>
            </p:custDataLst>
          </p:nvPr>
        </p:nvSpPr>
        <p:spPr>
          <a:xfrm>
            <a:off x="9156640" y="2962569"/>
            <a:ext cx="1057972" cy="1807742"/>
          </a:xfrm>
          <a:custGeom>
            <a:avLst/>
            <a:gdLst>
              <a:gd name="connsiteX0" fmla="*/ 363367 w 854947"/>
              <a:gd name="connsiteY0" fmla="*/ 725308 h 1460836"/>
              <a:gd name="connsiteX1" fmla="*/ 854947 w 854947"/>
              <a:gd name="connsiteY1" fmla="*/ 895703 h 1460836"/>
              <a:gd name="connsiteX2" fmla="*/ 854947 w 854947"/>
              <a:gd name="connsiteY2" fmla="*/ 1460836 h 1460836"/>
              <a:gd name="connsiteX3" fmla="*/ 363367 w 854947"/>
              <a:gd name="connsiteY3" fmla="*/ 1290440 h 1460836"/>
              <a:gd name="connsiteX4" fmla="*/ 363367 w 854947"/>
              <a:gd name="connsiteY4" fmla="*/ 1133710 h 1460836"/>
              <a:gd name="connsiteX5" fmla="*/ 0 w 854947"/>
              <a:gd name="connsiteY5" fmla="*/ 599235 h 1460836"/>
              <a:gd name="connsiteX6" fmla="*/ 332235 w 854947"/>
              <a:gd name="connsiteY6" fmla="*/ 714495 h 1460836"/>
              <a:gd name="connsiteX7" fmla="*/ 332235 w 854947"/>
              <a:gd name="connsiteY7" fmla="*/ 1122897 h 1460836"/>
              <a:gd name="connsiteX8" fmla="*/ 332235 w 854947"/>
              <a:gd name="connsiteY8" fmla="*/ 1279628 h 1460836"/>
              <a:gd name="connsiteX9" fmla="*/ 0 w 854947"/>
              <a:gd name="connsiteY9" fmla="*/ 1164367 h 1460836"/>
              <a:gd name="connsiteX10" fmla="*/ 363367 w 854947"/>
              <a:gd name="connsiteY10" fmla="*/ 126073 h 1460836"/>
              <a:gd name="connsiteX11" fmla="*/ 854947 w 854947"/>
              <a:gd name="connsiteY11" fmla="*/ 296468 h 1460836"/>
              <a:gd name="connsiteX12" fmla="*/ 854947 w 854947"/>
              <a:gd name="connsiteY12" fmla="*/ 861601 h 1460836"/>
              <a:gd name="connsiteX13" fmla="*/ 363367 w 854947"/>
              <a:gd name="connsiteY13" fmla="*/ 691086 h 1460836"/>
              <a:gd name="connsiteX14" fmla="*/ 363367 w 854947"/>
              <a:gd name="connsiteY14" fmla="*/ 296112 h 1460836"/>
              <a:gd name="connsiteX15" fmla="*/ 0 w 854947"/>
              <a:gd name="connsiteY15" fmla="*/ 0 h 1460836"/>
              <a:gd name="connsiteX16" fmla="*/ 332235 w 854947"/>
              <a:gd name="connsiteY16" fmla="*/ 115260 h 1460836"/>
              <a:gd name="connsiteX17" fmla="*/ 332235 w 854947"/>
              <a:gd name="connsiteY17" fmla="*/ 285299 h 1460836"/>
              <a:gd name="connsiteX18" fmla="*/ 332235 w 854947"/>
              <a:gd name="connsiteY18" fmla="*/ 680274 h 1460836"/>
              <a:gd name="connsiteX19" fmla="*/ 0 w 854947"/>
              <a:gd name="connsiteY19" fmla="*/ 565132 h 14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4947" h="1460836">
                <a:moveTo>
                  <a:pt x="363367" y="725308"/>
                </a:moveTo>
                <a:lnTo>
                  <a:pt x="854947" y="895703"/>
                </a:lnTo>
                <a:lnTo>
                  <a:pt x="854947" y="1460836"/>
                </a:lnTo>
                <a:lnTo>
                  <a:pt x="363367" y="1290440"/>
                </a:lnTo>
                <a:lnTo>
                  <a:pt x="363367" y="1133710"/>
                </a:lnTo>
                <a:close/>
                <a:moveTo>
                  <a:pt x="0" y="599235"/>
                </a:moveTo>
                <a:lnTo>
                  <a:pt x="332235" y="714495"/>
                </a:lnTo>
                <a:lnTo>
                  <a:pt x="332235" y="1122897"/>
                </a:lnTo>
                <a:lnTo>
                  <a:pt x="332235" y="1279628"/>
                </a:lnTo>
                <a:lnTo>
                  <a:pt x="0" y="1164367"/>
                </a:lnTo>
                <a:close/>
                <a:moveTo>
                  <a:pt x="363367" y="126073"/>
                </a:moveTo>
                <a:lnTo>
                  <a:pt x="854947" y="296468"/>
                </a:lnTo>
                <a:lnTo>
                  <a:pt x="854947" y="861601"/>
                </a:lnTo>
                <a:lnTo>
                  <a:pt x="363367" y="691086"/>
                </a:lnTo>
                <a:lnTo>
                  <a:pt x="363367" y="296112"/>
                </a:lnTo>
                <a:close/>
                <a:moveTo>
                  <a:pt x="0" y="0"/>
                </a:moveTo>
                <a:lnTo>
                  <a:pt x="332235" y="115260"/>
                </a:lnTo>
                <a:lnTo>
                  <a:pt x="332235" y="285299"/>
                </a:lnTo>
                <a:lnTo>
                  <a:pt x="332235" y="680274"/>
                </a:lnTo>
                <a:lnTo>
                  <a:pt x="0" y="565132"/>
                </a:lnTo>
                <a:close/>
              </a:path>
            </a:pathLst>
          </a:custGeom>
          <a:solidFill>
            <a:srgbClr val="FFFFFF"/>
          </a:solidFill>
          <a:ln w="11774" cap="flat">
            <a:noFill/>
            <a:prstDash val="solid"/>
            <a:miter/>
          </a:ln>
          <a:effectLst>
            <a:innerShdw blurRad="63500" dist="63500" dir="18900000">
              <a:schemeClr val="accent1">
                <a:alpha val="30000"/>
              </a:schemeClr>
            </a:innerShdw>
          </a:effectLst>
        </p:spPr>
        <p:txBody>
          <a:bodyPr rtlCol="0" anchor="ctr"/>
          <a:lstStyle/>
          <a:p>
            <a:pPr fontAlgn="auto"/>
            <a:endParaRPr lang="zh-CN" altLang="en-US" sz="1350" strike="noStrike" noProof="1"/>
          </a:p>
        </p:txBody>
      </p:sp>
      <p:sp>
        <p:nvSpPr>
          <p:cNvPr id="24" name="任意多边形: 形状 23"/>
          <p:cNvSpPr/>
          <p:nvPr>
            <p:custDataLst>
              <p:tags r:id="rId19"/>
            </p:custDataLst>
          </p:nvPr>
        </p:nvSpPr>
        <p:spPr>
          <a:xfrm>
            <a:off x="5924550" y="2949575"/>
            <a:ext cx="4286250" cy="3908425"/>
          </a:xfrm>
          <a:custGeom>
            <a:avLst/>
            <a:gdLst>
              <a:gd name="connsiteX0" fmla="*/ 3228972 w 4286455"/>
              <a:gd name="connsiteY0" fmla="*/ 0 h 3908131"/>
              <a:gd name="connsiteX1" fmla="*/ 4286455 w 4286455"/>
              <a:gd name="connsiteY1" fmla="*/ 381815 h 3908131"/>
              <a:gd name="connsiteX2" fmla="*/ 4286455 w 4286455"/>
              <a:gd name="connsiteY2" fmla="*/ 1814026 h 3908131"/>
              <a:gd name="connsiteX3" fmla="*/ 979002 w 4286455"/>
              <a:gd name="connsiteY3" fmla="*/ 3908131 h 3908131"/>
              <a:gd name="connsiteX4" fmla="*/ 14498 w 4286455"/>
              <a:gd name="connsiteY4" fmla="*/ 3908131 h 3908131"/>
              <a:gd name="connsiteX5" fmla="*/ 0 w 4286455"/>
              <a:gd name="connsiteY5" fmla="*/ 1972461 h 390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455" h="3908131">
                <a:moveTo>
                  <a:pt x="3228972" y="0"/>
                </a:moveTo>
                <a:lnTo>
                  <a:pt x="4286455" y="381815"/>
                </a:lnTo>
                <a:lnTo>
                  <a:pt x="4286455" y="1814026"/>
                </a:lnTo>
                <a:lnTo>
                  <a:pt x="979002" y="3908131"/>
                </a:lnTo>
                <a:lnTo>
                  <a:pt x="14498" y="3908131"/>
                </a:lnTo>
                <a:lnTo>
                  <a:pt x="0" y="1972461"/>
                </a:lnTo>
                <a:close/>
              </a:path>
            </a:pathLst>
          </a:custGeom>
          <a:gradFill flip="none" rotWithShape="1">
            <a:gsLst>
              <a:gs pos="33000">
                <a:srgbClr val="FFFFFF">
                  <a:alpha val="30000"/>
                </a:srgbClr>
              </a:gs>
              <a:gs pos="100000">
                <a:srgbClr val="FFFFFF">
                  <a:alpha val="0"/>
                </a:srgbClr>
              </a:gs>
            </a:gsLst>
            <a:lin ang="1080000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5" name="图形 53"/>
          <p:cNvSpPr/>
          <p:nvPr>
            <p:custDataLst>
              <p:tags r:id="rId20"/>
            </p:custDataLst>
          </p:nvPr>
        </p:nvSpPr>
        <p:spPr>
          <a:xfrm>
            <a:off x="7501467" y="3851275"/>
            <a:ext cx="2070100" cy="200501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50000"/>
                </a:srgbClr>
              </a:gs>
            </a:gsLst>
            <a:lin ang="0" scaled="1"/>
            <a:tileRect/>
          </a:gradFill>
          <a:ln w="6752"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图形 53"/>
          <p:cNvSpPr/>
          <p:nvPr>
            <p:custDataLst>
              <p:tags r:id="rId21"/>
            </p:custDataLst>
          </p:nvPr>
        </p:nvSpPr>
        <p:spPr>
          <a:xfrm>
            <a:off x="7401983" y="3079750"/>
            <a:ext cx="1820333" cy="176371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20000"/>
                </a:srgbClr>
              </a:gs>
            </a:gsLst>
            <a:lin ang="0" scaled="1"/>
            <a:tileRect/>
          </a:gradFill>
          <a:ln w="675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7" name="图形 53"/>
          <p:cNvSpPr/>
          <p:nvPr>
            <p:custDataLst>
              <p:tags r:id="rId22"/>
            </p:custDataLst>
          </p:nvPr>
        </p:nvSpPr>
        <p:spPr>
          <a:xfrm>
            <a:off x="8170333" y="3309938"/>
            <a:ext cx="1811867" cy="175736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26000">
                <a:srgbClr val="FFFFFF">
                  <a:alpha val="0"/>
                </a:srgbClr>
              </a:gs>
              <a:gs pos="100000">
                <a:srgbClr val="FFFFFF">
                  <a:alpha val="50000"/>
                </a:srgbClr>
              </a:gs>
            </a:gsLst>
            <a:lin ang="0" scaled="1"/>
            <a:tileRect/>
          </a:gradFill>
          <a:ln w="6752"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23"/>
            </p:custDataLst>
          </p:nvPr>
        </p:nvSpPr>
        <p:spPr>
          <a:xfrm>
            <a:off x="4612217" y="5326063"/>
            <a:ext cx="4516967" cy="15319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 name="connsiteX0-1" fmla="*/ 2737141 w 3821025"/>
              <a:gd name="connsiteY0-2" fmla="*/ 2 h 1582703"/>
              <a:gd name="connsiteX1-3" fmla="*/ 2042281 w 3821025"/>
              <a:gd name="connsiteY1-4" fmla="*/ 154817 h 1582703"/>
              <a:gd name="connsiteX2-5" fmla="*/ 2483397 w 3821025"/>
              <a:gd name="connsiteY2-6" fmla="*/ 460153 h 1582703"/>
              <a:gd name="connsiteX3-7" fmla="*/ 541398 w 3821025"/>
              <a:gd name="connsiteY3-8" fmla="*/ 809275 h 1582703"/>
              <a:gd name="connsiteX4-9" fmla="*/ 2303 w 3821025"/>
              <a:gd name="connsiteY4-10" fmla="*/ 1572669 h 1582703"/>
              <a:gd name="connsiteX5-11" fmla="*/ 0 w 3821025"/>
              <a:gd name="connsiteY5-12" fmla="*/ 1582703 h 1582703"/>
              <a:gd name="connsiteX6-13" fmla="*/ 2517935 w 3821025"/>
              <a:gd name="connsiteY6-14" fmla="*/ 1582703 h 1582703"/>
              <a:gd name="connsiteX7-15" fmla="*/ 2458405 w 3821025"/>
              <a:gd name="connsiteY7-16" fmla="*/ 1538419 h 1582703"/>
              <a:gd name="connsiteX8-17" fmla="*/ 2166769 w 3821025"/>
              <a:gd name="connsiteY8-18" fmla="*/ 1070000 h 1582703"/>
              <a:gd name="connsiteX9-19" fmla="*/ 3642348 w 3821025"/>
              <a:gd name="connsiteY9-20" fmla="*/ 708600 h 1582703"/>
              <a:gd name="connsiteX10-21" fmla="*/ 3249209 w 3821025"/>
              <a:gd name="connsiteY10-22" fmla="*/ 406117 h 1582703"/>
              <a:gd name="connsiteX11-23" fmla="*/ 3501035 w 3821025"/>
              <a:gd name="connsiteY11-24" fmla="*/ 229147 h 1582703"/>
              <a:gd name="connsiteX12-25" fmla="*/ 3789230 w 3821025"/>
              <a:gd name="connsiteY12-26" fmla="*/ 54918 h 1582703"/>
              <a:gd name="connsiteX13-27" fmla="*/ 2737141 w 3821025"/>
              <a:gd name="connsiteY13-28" fmla="*/ 2 h 1582703"/>
              <a:gd name="connsiteX0-29" fmla="*/ 2737141 w 3875833"/>
              <a:gd name="connsiteY0-30" fmla="*/ 2 h 1582703"/>
              <a:gd name="connsiteX1-31" fmla="*/ 2042281 w 3875833"/>
              <a:gd name="connsiteY1-32" fmla="*/ 154817 h 1582703"/>
              <a:gd name="connsiteX2-33" fmla="*/ 2483397 w 3875833"/>
              <a:gd name="connsiteY2-34" fmla="*/ 460153 h 1582703"/>
              <a:gd name="connsiteX3-35" fmla="*/ 541398 w 3875833"/>
              <a:gd name="connsiteY3-36" fmla="*/ 809275 h 1582703"/>
              <a:gd name="connsiteX4-37" fmla="*/ 2303 w 3875833"/>
              <a:gd name="connsiteY4-38" fmla="*/ 1572669 h 1582703"/>
              <a:gd name="connsiteX5-39" fmla="*/ 0 w 3875833"/>
              <a:gd name="connsiteY5-40" fmla="*/ 1582703 h 1582703"/>
              <a:gd name="connsiteX6-41" fmla="*/ 2517935 w 3875833"/>
              <a:gd name="connsiteY6-42" fmla="*/ 1582703 h 1582703"/>
              <a:gd name="connsiteX7-43" fmla="*/ 2458405 w 3875833"/>
              <a:gd name="connsiteY7-44" fmla="*/ 1538419 h 1582703"/>
              <a:gd name="connsiteX8-45" fmla="*/ 2166769 w 3875833"/>
              <a:gd name="connsiteY8-46" fmla="*/ 1070000 h 1582703"/>
              <a:gd name="connsiteX9-47" fmla="*/ 3642348 w 3875833"/>
              <a:gd name="connsiteY9-48" fmla="*/ 708600 h 1582703"/>
              <a:gd name="connsiteX10-49" fmla="*/ 3249209 w 3875833"/>
              <a:gd name="connsiteY10-50" fmla="*/ 406117 h 1582703"/>
              <a:gd name="connsiteX11-51" fmla="*/ 3501035 w 3875833"/>
              <a:gd name="connsiteY11-52" fmla="*/ 229147 h 1582703"/>
              <a:gd name="connsiteX12-53" fmla="*/ 3789230 w 3875833"/>
              <a:gd name="connsiteY12-54" fmla="*/ 54918 h 1582703"/>
              <a:gd name="connsiteX13-55" fmla="*/ 2737141 w 3875833"/>
              <a:gd name="connsiteY13-56" fmla="*/ 2 h 1582703"/>
              <a:gd name="connsiteX0-57" fmla="*/ 2737141 w 3789230"/>
              <a:gd name="connsiteY0-58" fmla="*/ 2 h 1582703"/>
              <a:gd name="connsiteX1-59" fmla="*/ 2042281 w 3789230"/>
              <a:gd name="connsiteY1-60" fmla="*/ 154817 h 1582703"/>
              <a:gd name="connsiteX2-61" fmla="*/ 2483397 w 3789230"/>
              <a:gd name="connsiteY2-62" fmla="*/ 460153 h 1582703"/>
              <a:gd name="connsiteX3-63" fmla="*/ 541398 w 3789230"/>
              <a:gd name="connsiteY3-64" fmla="*/ 809275 h 1582703"/>
              <a:gd name="connsiteX4-65" fmla="*/ 2303 w 3789230"/>
              <a:gd name="connsiteY4-66" fmla="*/ 1572669 h 1582703"/>
              <a:gd name="connsiteX5-67" fmla="*/ 0 w 3789230"/>
              <a:gd name="connsiteY5-68" fmla="*/ 1582703 h 1582703"/>
              <a:gd name="connsiteX6-69" fmla="*/ 2517935 w 3789230"/>
              <a:gd name="connsiteY6-70" fmla="*/ 1582703 h 1582703"/>
              <a:gd name="connsiteX7-71" fmla="*/ 2458405 w 3789230"/>
              <a:gd name="connsiteY7-72" fmla="*/ 1538419 h 1582703"/>
              <a:gd name="connsiteX8-73" fmla="*/ 2166769 w 3789230"/>
              <a:gd name="connsiteY8-74" fmla="*/ 1070000 h 1582703"/>
              <a:gd name="connsiteX9-75" fmla="*/ 3642348 w 3789230"/>
              <a:gd name="connsiteY9-76" fmla="*/ 708600 h 1582703"/>
              <a:gd name="connsiteX10-77" fmla="*/ 3249209 w 3789230"/>
              <a:gd name="connsiteY10-78" fmla="*/ 406117 h 1582703"/>
              <a:gd name="connsiteX11-79" fmla="*/ 3501035 w 3789230"/>
              <a:gd name="connsiteY11-80" fmla="*/ 229147 h 1582703"/>
              <a:gd name="connsiteX12-81" fmla="*/ 3789230 w 3789230"/>
              <a:gd name="connsiteY12-82" fmla="*/ 54918 h 1582703"/>
              <a:gd name="connsiteX13-83" fmla="*/ 2737141 w 3789230"/>
              <a:gd name="connsiteY13-84" fmla="*/ 2 h 1582703"/>
              <a:gd name="connsiteX0-85" fmla="*/ 2737141 w 3789230"/>
              <a:gd name="connsiteY0-86" fmla="*/ 2 h 1582703"/>
              <a:gd name="connsiteX1-87" fmla="*/ 2042281 w 3789230"/>
              <a:gd name="connsiteY1-88" fmla="*/ 154817 h 1582703"/>
              <a:gd name="connsiteX2-89" fmla="*/ 2483397 w 3789230"/>
              <a:gd name="connsiteY2-90" fmla="*/ 460153 h 1582703"/>
              <a:gd name="connsiteX3-91" fmla="*/ 541398 w 3789230"/>
              <a:gd name="connsiteY3-92" fmla="*/ 809275 h 1582703"/>
              <a:gd name="connsiteX4-93" fmla="*/ 2303 w 3789230"/>
              <a:gd name="connsiteY4-94" fmla="*/ 1572669 h 1582703"/>
              <a:gd name="connsiteX5-95" fmla="*/ 0 w 3789230"/>
              <a:gd name="connsiteY5-96" fmla="*/ 1582703 h 1582703"/>
              <a:gd name="connsiteX6-97" fmla="*/ 2517935 w 3789230"/>
              <a:gd name="connsiteY6-98" fmla="*/ 1582703 h 1582703"/>
              <a:gd name="connsiteX7-99" fmla="*/ 2458405 w 3789230"/>
              <a:gd name="connsiteY7-100" fmla="*/ 1538419 h 1582703"/>
              <a:gd name="connsiteX8-101" fmla="*/ 2166769 w 3789230"/>
              <a:gd name="connsiteY8-102" fmla="*/ 1070000 h 1582703"/>
              <a:gd name="connsiteX9-103" fmla="*/ 3642348 w 3789230"/>
              <a:gd name="connsiteY9-104" fmla="*/ 708600 h 1582703"/>
              <a:gd name="connsiteX10-105" fmla="*/ 3249209 w 3789230"/>
              <a:gd name="connsiteY10-106" fmla="*/ 406117 h 1582703"/>
              <a:gd name="connsiteX11-107" fmla="*/ 3501035 w 3789230"/>
              <a:gd name="connsiteY11-108" fmla="*/ 229147 h 1582703"/>
              <a:gd name="connsiteX12-109" fmla="*/ 3789230 w 3789230"/>
              <a:gd name="connsiteY12-110" fmla="*/ 54918 h 1582703"/>
              <a:gd name="connsiteX13-111" fmla="*/ 2737141 w 3789230"/>
              <a:gd name="connsiteY13-112" fmla="*/ 2 h 1582703"/>
              <a:gd name="connsiteX0-113" fmla="*/ 2737141 w 3789230"/>
              <a:gd name="connsiteY0-114" fmla="*/ 2 h 1582703"/>
              <a:gd name="connsiteX1-115" fmla="*/ 2042281 w 3789230"/>
              <a:gd name="connsiteY1-116" fmla="*/ 154817 h 1582703"/>
              <a:gd name="connsiteX2-117" fmla="*/ 2483397 w 3789230"/>
              <a:gd name="connsiteY2-118" fmla="*/ 460153 h 1582703"/>
              <a:gd name="connsiteX3-119" fmla="*/ 541398 w 3789230"/>
              <a:gd name="connsiteY3-120" fmla="*/ 809275 h 1582703"/>
              <a:gd name="connsiteX4-121" fmla="*/ 2303 w 3789230"/>
              <a:gd name="connsiteY4-122" fmla="*/ 1572669 h 1582703"/>
              <a:gd name="connsiteX5-123" fmla="*/ 0 w 3789230"/>
              <a:gd name="connsiteY5-124" fmla="*/ 1582703 h 1582703"/>
              <a:gd name="connsiteX6-125" fmla="*/ 2517935 w 3789230"/>
              <a:gd name="connsiteY6-126" fmla="*/ 1582703 h 1582703"/>
              <a:gd name="connsiteX7-127" fmla="*/ 2458405 w 3789230"/>
              <a:gd name="connsiteY7-128" fmla="*/ 1538419 h 1582703"/>
              <a:gd name="connsiteX8-129" fmla="*/ 2166769 w 3789230"/>
              <a:gd name="connsiteY8-130" fmla="*/ 1070000 h 1582703"/>
              <a:gd name="connsiteX9-131" fmla="*/ 3642348 w 3789230"/>
              <a:gd name="connsiteY9-132" fmla="*/ 708600 h 1582703"/>
              <a:gd name="connsiteX10-133" fmla="*/ 3249209 w 3789230"/>
              <a:gd name="connsiteY10-134" fmla="*/ 406117 h 1582703"/>
              <a:gd name="connsiteX11-135" fmla="*/ 3349081 w 3789230"/>
              <a:gd name="connsiteY11-136" fmla="*/ 208543 h 1582703"/>
              <a:gd name="connsiteX12-137" fmla="*/ 3789230 w 3789230"/>
              <a:gd name="connsiteY12-138" fmla="*/ 54918 h 1582703"/>
              <a:gd name="connsiteX13-139" fmla="*/ 2737141 w 3789230"/>
              <a:gd name="connsiteY13-140" fmla="*/ 2 h 1582703"/>
              <a:gd name="connsiteX0-141" fmla="*/ 2737141 w 3789230"/>
              <a:gd name="connsiteY0-142" fmla="*/ 2 h 1582703"/>
              <a:gd name="connsiteX1-143" fmla="*/ 2042281 w 3789230"/>
              <a:gd name="connsiteY1-144" fmla="*/ 154817 h 1582703"/>
              <a:gd name="connsiteX2-145" fmla="*/ 2483397 w 3789230"/>
              <a:gd name="connsiteY2-146" fmla="*/ 460153 h 1582703"/>
              <a:gd name="connsiteX3-147" fmla="*/ 541398 w 3789230"/>
              <a:gd name="connsiteY3-148" fmla="*/ 809275 h 1582703"/>
              <a:gd name="connsiteX4-149" fmla="*/ 2303 w 3789230"/>
              <a:gd name="connsiteY4-150" fmla="*/ 1572669 h 1582703"/>
              <a:gd name="connsiteX5-151" fmla="*/ 0 w 3789230"/>
              <a:gd name="connsiteY5-152" fmla="*/ 1582703 h 1582703"/>
              <a:gd name="connsiteX6-153" fmla="*/ 2517935 w 3789230"/>
              <a:gd name="connsiteY6-154" fmla="*/ 1582703 h 1582703"/>
              <a:gd name="connsiteX7-155" fmla="*/ 2458405 w 3789230"/>
              <a:gd name="connsiteY7-156" fmla="*/ 1538419 h 1582703"/>
              <a:gd name="connsiteX8-157" fmla="*/ 2166769 w 3789230"/>
              <a:gd name="connsiteY8-158" fmla="*/ 1070000 h 1582703"/>
              <a:gd name="connsiteX9-159" fmla="*/ 3642348 w 3789230"/>
              <a:gd name="connsiteY9-160" fmla="*/ 708600 h 1582703"/>
              <a:gd name="connsiteX10-161" fmla="*/ 3249209 w 3789230"/>
              <a:gd name="connsiteY10-162" fmla="*/ 406117 h 1582703"/>
              <a:gd name="connsiteX11-163" fmla="*/ 3349081 w 3789230"/>
              <a:gd name="connsiteY11-164" fmla="*/ 208543 h 1582703"/>
              <a:gd name="connsiteX12-165" fmla="*/ 3789230 w 3789230"/>
              <a:gd name="connsiteY12-166" fmla="*/ 54918 h 1582703"/>
              <a:gd name="connsiteX13-167" fmla="*/ 2737141 w 3789230"/>
              <a:gd name="connsiteY13-168" fmla="*/ 2 h 1582703"/>
              <a:gd name="connsiteX0-169" fmla="*/ 2737141 w 3995269"/>
              <a:gd name="connsiteY0-170" fmla="*/ 12163 h 1594864"/>
              <a:gd name="connsiteX1-171" fmla="*/ 2042281 w 3995269"/>
              <a:gd name="connsiteY1-172" fmla="*/ 166978 h 1594864"/>
              <a:gd name="connsiteX2-173" fmla="*/ 2483397 w 3995269"/>
              <a:gd name="connsiteY2-174" fmla="*/ 472314 h 1594864"/>
              <a:gd name="connsiteX3-175" fmla="*/ 541398 w 3995269"/>
              <a:gd name="connsiteY3-176" fmla="*/ 821436 h 1594864"/>
              <a:gd name="connsiteX4-177" fmla="*/ 2303 w 3995269"/>
              <a:gd name="connsiteY4-178" fmla="*/ 1584830 h 1594864"/>
              <a:gd name="connsiteX5-179" fmla="*/ 0 w 3995269"/>
              <a:gd name="connsiteY5-180" fmla="*/ 1594864 h 1594864"/>
              <a:gd name="connsiteX6-181" fmla="*/ 2517935 w 3995269"/>
              <a:gd name="connsiteY6-182" fmla="*/ 1594864 h 1594864"/>
              <a:gd name="connsiteX7-183" fmla="*/ 2458405 w 3995269"/>
              <a:gd name="connsiteY7-184" fmla="*/ 1550580 h 1594864"/>
              <a:gd name="connsiteX8-185" fmla="*/ 2166769 w 3995269"/>
              <a:gd name="connsiteY8-186" fmla="*/ 1082161 h 1594864"/>
              <a:gd name="connsiteX9-187" fmla="*/ 3642348 w 3995269"/>
              <a:gd name="connsiteY9-188" fmla="*/ 720761 h 1594864"/>
              <a:gd name="connsiteX10-189" fmla="*/ 3249209 w 3995269"/>
              <a:gd name="connsiteY10-190" fmla="*/ 418278 h 1594864"/>
              <a:gd name="connsiteX11-191" fmla="*/ 3349081 w 3995269"/>
              <a:gd name="connsiteY11-192" fmla="*/ 220704 h 1594864"/>
              <a:gd name="connsiteX12-193" fmla="*/ 3995269 w 3995269"/>
              <a:gd name="connsiteY12-194" fmla="*/ 117 h 1594864"/>
              <a:gd name="connsiteX13-195" fmla="*/ 2737141 w 3995269"/>
              <a:gd name="connsiteY13-196" fmla="*/ 12163 h 1594864"/>
              <a:gd name="connsiteX0-197" fmla="*/ 2816981 w 3995269"/>
              <a:gd name="connsiteY0-198" fmla="*/ 0 h 1634210"/>
              <a:gd name="connsiteX1-199" fmla="*/ 2042281 w 3995269"/>
              <a:gd name="connsiteY1-200" fmla="*/ 206324 h 1634210"/>
              <a:gd name="connsiteX2-201" fmla="*/ 2483397 w 3995269"/>
              <a:gd name="connsiteY2-202" fmla="*/ 511660 h 1634210"/>
              <a:gd name="connsiteX3-203" fmla="*/ 541398 w 3995269"/>
              <a:gd name="connsiteY3-204" fmla="*/ 860782 h 1634210"/>
              <a:gd name="connsiteX4-205" fmla="*/ 2303 w 3995269"/>
              <a:gd name="connsiteY4-206" fmla="*/ 1624176 h 1634210"/>
              <a:gd name="connsiteX5-207" fmla="*/ 0 w 3995269"/>
              <a:gd name="connsiteY5-208" fmla="*/ 1634210 h 1634210"/>
              <a:gd name="connsiteX6-209" fmla="*/ 2517935 w 3995269"/>
              <a:gd name="connsiteY6-210" fmla="*/ 1634210 h 1634210"/>
              <a:gd name="connsiteX7-211" fmla="*/ 2458405 w 3995269"/>
              <a:gd name="connsiteY7-212" fmla="*/ 1589926 h 1634210"/>
              <a:gd name="connsiteX8-213" fmla="*/ 2166769 w 3995269"/>
              <a:gd name="connsiteY8-214" fmla="*/ 1121507 h 1634210"/>
              <a:gd name="connsiteX9-215" fmla="*/ 3642348 w 3995269"/>
              <a:gd name="connsiteY9-216" fmla="*/ 760107 h 1634210"/>
              <a:gd name="connsiteX10-217" fmla="*/ 3249209 w 3995269"/>
              <a:gd name="connsiteY10-218" fmla="*/ 457624 h 1634210"/>
              <a:gd name="connsiteX11-219" fmla="*/ 3349081 w 3995269"/>
              <a:gd name="connsiteY11-220" fmla="*/ 260050 h 1634210"/>
              <a:gd name="connsiteX12-221" fmla="*/ 3995269 w 3995269"/>
              <a:gd name="connsiteY12-222" fmla="*/ 39463 h 1634210"/>
              <a:gd name="connsiteX13-223" fmla="*/ 2816981 w 3995269"/>
              <a:gd name="connsiteY13-224" fmla="*/ 0 h 1634210"/>
              <a:gd name="connsiteX0-225" fmla="*/ 2816981 w 3995269"/>
              <a:gd name="connsiteY0-226" fmla="*/ 0 h 1634210"/>
              <a:gd name="connsiteX1-227" fmla="*/ 2042281 w 3995269"/>
              <a:gd name="connsiteY1-228" fmla="*/ 206324 h 1634210"/>
              <a:gd name="connsiteX2-229" fmla="*/ 2483397 w 3995269"/>
              <a:gd name="connsiteY2-230" fmla="*/ 511660 h 1634210"/>
              <a:gd name="connsiteX3-231" fmla="*/ 541398 w 3995269"/>
              <a:gd name="connsiteY3-232" fmla="*/ 860782 h 1634210"/>
              <a:gd name="connsiteX4-233" fmla="*/ 2303 w 3995269"/>
              <a:gd name="connsiteY4-234" fmla="*/ 1624176 h 1634210"/>
              <a:gd name="connsiteX5-235" fmla="*/ 0 w 3995269"/>
              <a:gd name="connsiteY5-236" fmla="*/ 1634210 h 1634210"/>
              <a:gd name="connsiteX6-237" fmla="*/ 2517935 w 3995269"/>
              <a:gd name="connsiteY6-238" fmla="*/ 1634210 h 1634210"/>
              <a:gd name="connsiteX7-239" fmla="*/ 2458405 w 3995269"/>
              <a:gd name="connsiteY7-240" fmla="*/ 1589926 h 1634210"/>
              <a:gd name="connsiteX8-241" fmla="*/ 2166769 w 3995269"/>
              <a:gd name="connsiteY8-242" fmla="*/ 1121507 h 1634210"/>
              <a:gd name="connsiteX9-243" fmla="*/ 3642348 w 3995269"/>
              <a:gd name="connsiteY9-244" fmla="*/ 760107 h 1634210"/>
              <a:gd name="connsiteX10-245" fmla="*/ 3249209 w 3995269"/>
              <a:gd name="connsiteY10-246" fmla="*/ 457624 h 1634210"/>
              <a:gd name="connsiteX11-247" fmla="*/ 3349081 w 3995269"/>
              <a:gd name="connsiteY11-248" fmla="*/ 260050 h 1634210"/>
              <a:gd name="connsiteX12-249" fmla="*/ 3995269 w 3995269"/>
              <a:gd name="connsiteY12-250" fmla="*/ 39463 h 1634210"/>
              <a:gd name="connsiteX13-251" fmla="*/ 2816981 w 3995269"/>
              <a:gd name="connsiteY13-252" fmla="*/ 0 h 1634210"/>
              <a:gd name="connsiteX0-253" fmla="*/ 2816981 w 3995269"/>
              <a:gd name="connsiteY0-254" fmla="*/ 2477 h 1636687"/>
              <a:gd name="connsiteX1-255" fmla="*/ 2042281 w 3995269"/>
              <a:gd name="connsiteY1-256" fmla="*/ 208801 h 1636687"/>
              <a:gd name="connsiteX2-257" fmla="*/ 2483397 w 3995269"/>
              <a:gd name="connsiteY2-258" fmla="*/ 514137 h 1636687"/>
              <a:gd name="connsiteX3-259" fmla="*/ 541398 w 3995269"/>
              <a:gd name="connsiteY3-260" fmla="*/ 863259 h 1636687"/>
              <a:gd name="connsiteX4-261" fmla="*/ 2303 w 3995269"/>
              <a:gd name="connsiteY4-262" fmla="*/ 1626653 h 1636687"/>
              <a:gd name="connsiteX5-263" fmla="*/ 0 w 3995269"/>
              <a:gd name="connsiteY5-264" fmla="*/ 1636687 h 1636687"/>
              <a:gd name="connsiteX6-265" fmla="*/ 2517935 w 3995269"/>
              <a:gd name="connsiteY6-266" fmla="*/ 1636687 h 1636687"/>
              <a:gd name="connsiteX7-267" fmla="*/ 2458405 w 3995269"/>
              <a:gd name="connsiteY7-268" fmla="*/ 1592403 h 1636687"/>
              <a:gd name="connsiteX8-269" fmla="*/ 2166769 w 3995269"/>
              <a:gd name="connsiteY8-270" fmla="*/ 1123984 h 1636687"/>
              <a:gd name="connsiteX9-271" fmla="*/ 3642348 w 3995269"/>
              <a:gd name="connsiteY9-272" fmla="*/ 762584 h 1636687"/>
              <a:gd name="connsiteX10-273" fmla="*/ 3249209 w 3995269"/>
              <a:gd name="connsiteY10-274" fmla="*/ 460101 h 1636687"/>
              <a:gd name="connsiteX11-275" fmla="*/ 3349081 w 3995269"/>
              <a:gd name="connsiteY11-276" fmla="*/ 262527 h 1636687"/>
              <a:gd name="connsiteX12-277" fmla="*/ 3995269 w 3995269"/>
              <a:gd name="connsiteY12-278" fmla="*/ 41940 h 1636687"/>
              <a:gd name="connsiteX13-279" fmla="*/ 2816981 w 3995269"/>
              <a:gd name="connsiteY13-280" fmla="*/ 2477 h 1636687"/>
              <a:gd name="connsiteX0-281" fmla="*/ 2816981 w 3995269"/>
              <a:gd name="connsiteY0-282" fmla="*/ 5400 h 1639610"/>
              <a:gd name="connsiteX1-283" fmla="*/ 2042281 w 3995269"/>
              <a:gd name="connsiteY1-284" fmla="*/ 211724 h 1639610"/>
              <a:gd name="connsiteX2-285" fmla="*/ 2483397 w 3995269"/>
              <a:gd name="connsiteY2-286" fmla="*/ 517060 h 1639610"/>
              <a:gd name="connsiteX3-287" fmla="*/ 541398 w 3995269"/>
              <a:gd name="connsiteY3-288" fmla="*/ 866182 h 1639610"/>
              <a:gd name="connsiteX4-289" fmla="*/ 2303 w 3995269"/>
              <a:gd name="connsiteY4-290" fmla="*/ 1629576 h 1639610"/>
              <a:gd name="connsiteX5-291" fmla="*/ 0 w 3995269"/>
              <a:gd name="connsiteY5-292" fmla="*/ 1639610 h 1639610"/>
              <a:gd name="connsiteX6-293" fmla="*/ 2517935 w 3995269"/>
              <a:gd name="connsiteY6-294" fmla="*/ 1639610 h 1639610"/>
              <a:gd name="connsiteX7-295" fmla="*/ 2458405 w 3995269"/>
              <a:gd name="connsiteY7-296" fmla="*/ 1595326 h 1639610"/>
              <a:gd name="connsiteX8-297" fmla="*/ 2166769 w 3995269"/>
              <a:gd name="connsiteY8-298" fmla="*/ 1126907 h 1639610"/>
              <a:gd name="connsiteX9-299" fmla="*/ 3642348 w 3995269"/>
              <a:gd name="connsiteY9-300" fmla="*/ 765507 h 1639610"/>
              <a:gd name="connsiteX10-301" fmla="*/ 3249209 w 3995269"/>
              <a:gd name="connsiteY10-302" fmla="*/ 463024 h 1639610"/>
              <a:gd name="connsiteX11-303" fmla="*/ 3349081 w 3995269"/>
              <a:gd name="connsiteY11-304" fmla="*/ 265450 h 1639610"/>
              <a:gd name="connsiteX12-305" fmla="*/ 3995269 w 3995269"/>
              <a:gd name="connsiteY12-306" fmla="*/ 44863 h 1639610"/>
              <a:gd name="connsiteX13-307" fmla="*/ 2816981 w 3995269"/>
              <a:gd name="connsiteY13-308" fmla="*/ 5400 h 1639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995269" h="1639610">
                <a:moveTo>
                  <a:pt x="2816981" y="5400"/>
                </a:moveTo>
                <a:cubicBezTo>
                  <a:pt x="2204698" y="26844"/>
                  <a:pt x="2097878" y="126447"/>
                  <a:pt x="2042281" y="211724"/>
                </a:cubicBezTo>
                <a:cubicBezTo>
                  <a:pt x="1986684" y="297001"/>
                  <a:pt x="2733544" y="407984"/>
                  <a:pt x="2483397" y="517060"/>
                </a:cubicBezTo>
                <a:cubicBezTo>
                  <a:pt x="2233250" y="626136"/>
                  <a:pt x="1020369" y="611719"/>
                  <a:pt x="541398" y="866182"/>
                </a:cubicBezTo>
                <a:cubicBezTo>
                  <a:pt x="182168" y="1057029"/>
                  <a:pt x="47290" y="1446679"/>
                  <a:pt x="2303" y="1629576"/>
                </a:cubicBezTo>
                <a:lnTo>
                  <a:pt x="0" y="1639610"/>
                </a:lnTo>
                <a:lnTo>
                  <a:pt x="2517935" y="1639610"/>
                </a:lnTo>
                <a:lnTo>
                  <a:pt x="2458405" y="1595326"/>
                </a:lnTo>
                <a:cubicBezTo>
                  <a:pt x="2309659" y="1480989"/>
                  <a:pt x="2029344" y="1238381"/>
                  <a:pt x="2166769" y="1126907"/>
                </a:cubicBezTo>
                <a:cubicBezTo>
                  <a:pt x="2350002" y="978275"/>
                  <a:pt x="3461941" y="876155"/>
                  <a:pt x="3642348" y="765507"/>
                </a:cubicBezTo>
                <a:cubicBezTo>
                  <a:pt x="3822755" y="654859"/>
                  <a:pt x="3240350" y="538232"/>
                  <a:pt x="3249209" y="463024"/>
                </a:cubicBezTo>
                <a:cubicBezTo>
                  <a:pt x="3229493" y="381323"/>
                  <a:pt x="3210808" y="330664"/>
                  <a:pt x="3349081" y="265450"/>
                </a:cubicBezTo>
                <a:cubicBezTo>
                  <a:pt x="3334400" y="249440"/>
                  <a:pt x="3672562" y="117534"/>
                  <a:pt x="3995269" y="44863"/>
                </a:cubicBezTo>
                <a:cubicBezTo>
                  <a:pt x="3757035" y="803"/>
                  <a:pt x="3518802" y="-7201"/>
                  <a:pt x="2816981" y="5400"/>
                </a:cubicBezTo>
                <a:close/>
              </a:path>
            </a:pathLst>
          </a:custGeom>
          <a:gradFill flip="none" rotWithShape="1">
            <a:gsLst>
              <a:gs pos="99145">
                <a:srgbClr val="FFFFFF">
                  <a:alpha val="0"/>
                </a:srgbClr>
              </a:gs>
              <a:gs pos="64000">
                <a:srgbClr val="FFFFFF">
                  <a:alpha val="40000"/>
                </a:srgbClr>
              </a:gs>
              <a:gs pos="37000">
                <a:srgbClr val="FFFFFF">
                  <a:alpha val="60000"/>
                </a:srgbClr>
              </a:gs>
              <a:gs pos="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29" name="任意多边形: 形状 28"/>
          <p:cNvSpPr/>
          <p:nvPr>
            <p:custDataLst>
              <p:tags r:id="rId24"/>
            </p:custDataLst>
          </p:nvPr>
        </p:nvSpPr>
        <p:spPr>
          <a:xfrm>
            <a:off x="6529917" y="5807075"/>
            <a:ext cx="1538817" cy="666750"/>
          </a:xfrm>
          <a:custGeom>
            <a:avLst/>
            <a:gdLst>
              <a:gd name="connsiteX0" fmla="*/ 499529 w 1537184"/>
              <a:gd name="connsiteY0" fmla="*/ 465096 h 667047"/>
              <a:gd name="connsiteX1" fmla="*/ 466552 w 1537184"/>
              <a:gd name="connsiteY1" fmla="*/ 478271 h 667047"/>
              <a:gd name="connsiteX2" fmla="*/ 468745 w 1537184"/>
              <a:gd name="connsiteY2" fmla="*/ 479961 h 667047"/>
              <a:gd name="connsiteX3" fmla="*/ 500976 w 1537184"/>
              <a:gd name="connsiteY3" fmla="*/ 466123 h 667047"/>
              <a:gd name="connsiteX4" fmla="*/ 499529 w 1537184"/>
              <a:gd name="connsiteY4" fmla="*/ 465096 h 667047"/>
              <a:gd name="connsiteX5" fmla="*/ 918518 w 1537184"/>
              <a:gd name="connsiteY5" fmla="*/ 221744 h 667047"/>
              <a:gd name="connsiteX6" fmla="*/ 887094 w 1537184"/>
              <a:gd name="connsiteY6" fmla="*/ 234203 h 667047"/>
              <a:gd name="connsiteX7" fmla="*/ 888480 w 1537184"/>
              <a:gd name="connsiteY7" fmla="*/ 235470 h 667047"/>
              <a:gd name="connsiteX8" fmla="*/ 920010 w 1537184"/>
              <a:gd name="connsiteY8" fmla="*/ 222959 h 667047"/>
              <a:gd name="connsiteX9" fmla="*/ 1478204 w 1537184"/>
              <a:gd name="connsiteY9" fmla="*/ 28753 h 667047"/>
              <a:gd name="connsiteX10" fmla="*/ 1462089 w 1537184"/>
              <a:gd name="connsiteY10" fmla="*/ 30702 h 667047"/>
              <a:gd name="connsiteX11" fmla="*/ 1421420 w 1537184"/>
              <a:gd name="connsiteY11" fmla="*/ 39470 h 667047"/>
              <a:gd name="connsiteX12" fmla="*/ 1384482 w 1537184"/>
              <a:gd name="connsiteY12" fmla="*/ 49515 h 667047"/>
              <a:gd name="connsiteX13" fmla="*/ 1364101 w 1537184"/>
              <a:gd name="connsiteY13" fmla="*/ 56421 h 667047"/>
              <a:gd name="connsiteX14" fmla="*/ 1344970 w 1537184"/>
              <a:gd name="connsiteY14" fmla="*/ 63397 h 667047"/>
              <a:gd name="connsiteX15" fmla="*/ 1338207 w 1537184"/>
              <a:gd name="connsiteY15" fmla="*/ 65785 h 667047"/>
              <a:gd name="connsiteX16" fmla="*/ 1322395 w 1537184"/>
              <a:gd name="connsiteY16" fmla="*/ 73925 h 667047"/>
              <a:gd name="connsiteX17" fmla="*/ 1313469 w 1537184"/>
              <a:gd name="connsiteY17" fmla="*/ 77106 h 667047"/>
              <a:gd name="connsiteX18" fmla="*/ 1267880 w 1537184"/>
              <a:gd name="connsiteY18" fmla="*/ 99145 h 667047"/>
              <a:gd name="connsiteX19" fmla="*/ 1229846 w 1537184"/>
              <a:gd name="connsiteY19" fmla="*/ 119001 h 667047"/>
              <a:gd name="connsiteX20" fmla="*/ 1237767 w 1537184"/>
              <a:gd name="connsiteY20" fmla="*/ 120278 h 667047"/>
              <a:gd name="connsiteX21" fmla="*/ 1215873 w 1537184"/>
              <a:gd name="connsiteY21" fmla="*/ 134310 h 667047"/>
              <a:gd name="connsiteX22" fmla="*/ 1196843 w 1537184"/>
              <a:gd name="connsiteY22" fmla="*/ 148741 h 667047"/>
              <a:gd name="connsiteX23" fmla="*/ 1196823 w 1537184"/>
              <a:gd name="connsiteY23" fmla="*/ 148748 h 667047"/>
              <a:gd name="connsiteX24" fmla="*/ 1196823 w 1537184"/>
              <a:gd name="connsiteY24" fmla="*/ 148757 h 667047"/>
              <a:gd name="connsiteX25" fmla="*/ 1196843 w 1537184"/>
              <a:gd name="connsiteY25" fmla="*/ 148741 h 667047"/>
              <a:gd name="connsiteX26" fmla="*/ 1241285 w 1537184"/>
              <a:gd name="connsiteY26" fmla="*/ 134849 h 667047"/>
              <a:gd name="connsiteX27" fmla="*/ 1258360 w 1537184"/>
              <a:gd name="connsiteY27" fmla="*/ 128658 h 667047"/>
              <a:gd name="connsiteX28" fmla="*/ 1279792 w 1537184"/>
              <a:gd name="connsiteY28" fmla="*/ 116501 h 667047"/>
              <a:gd name="connsiteX29" fmla="*/ 1314612 w 1537184"/>
              <a:gd name="connsiteY29" fmla="*/ 98946 h 667047"/>
              <a:gd name="connsiteX30" fmla="*/ 1373910 w 1537184"/>
              <a:gd name="connsiteY30" fmla="*/ 72830 h 667047"/>
              <a:gd name="connsiteX31" fmla="*/ 1402653 w 1537184"/>
              <a:gd name="connsiteY31" fmla="*/ 61733 h 667047"/>
              <a:gd name="connsiteX32" fmla="*/ 1431960 w 1537184"/>
              <a:gd name="connsiteY32" fmla="*/ 50214 h 667047"/>
              <a:gd name="connsiteX33" fmla="*/ 1435707 w 1537184"/>
              <a:gd name="connsiteY33" fmla="*/ 48334 h 667047"/>
              <a:gd name="connsiteX34" fmla="*/ 1444724 w 1537184"/>
              <a:gd name="connsiteY34" fmla="*/ 42281 h 667047"/>
              <a:gd name="connsiteX35" fmla="*/ 1450269 w 1537184"/>
              <a:gd name="connsiteY35" fmla="*/ 41178 h 667047"/>
              <a:gd name="connsiteX36" fmla="*/ 1478204 w 1537184"/>
              <a:gd name="connsiteY36" fmla="*/ 28753 h 667047"/>
              <a:gd name="connsiteX37" fmla="*/ 1537184 w 1537184"/>
              <a:gd name="connsiteY37" fmla="*/ 0 h 667047"/>
              <a:gd name="connsiteX38" fmla="*/ 1537184 w 1537184"/>
              <a:gd name="connsiteY38" fmla="*/ 33702 h 667047"/>
              <a:gd name="connsiteX39" fmla="*/ 1533147 w 1537184"/>
              <a:gd name="connsiteY39" fmla="*/ 34245 h 667047"/>
              <a:gd name="connsiteX40" fmla="*/ 1509750 w 1537184"/>
              <a:gd name="connsiteY40" fmla="*/ 41652 h 667047"/>
              <a:gd name="connsiteX41" fmla="*/ 1500276 w 1537184"/>
              <a:gd name="connsiteY41" fmla="*/ 45747 h 667047"/>
              <a:gd name="connsiteX42" fmla="*/ 1479316 w 1537184"/>
              <a:gd name="connsiteY42" fmla="*/ 57672 h 667047"/>
              <a:gd name="connsiteX43" fmla="*/ 1435616 w 1537184"/>
              <a:gd name="connsiteY43" fmla="*/ 78753 h 667047"/>
              <a:gd name="connsiteX44" fmla="*/ 1390102 w 1537184"/>
              <a:gd name="connsiteY44" fmla="*/ 102128 h 667047"/>
              <a:gd name="connsiteX45" fmla="*/ 1381969 w 1537184"/>
              <a:gd name="connsiteY45" fmla="*/ 108793 h 667047"/>
              <a:gd name="connsiteX46" fmla="*/ 1362213 w 1537184"/>
              <a:gd name="connsiteY46" fmla="*/ 120493 h 667047"/>
              <a:gd name="connsiteX47" fmla="*/ 1365016 w 1537184"/>
              <a:gd name="connsiteY47" fmla="*/ 121683 h 667047"/>
              <a:gd name="connsiteX48" fmla="*/ 1364787 w 1537184"/>
              <a:gd name="connsiteY48" fmla="*/ 122330 h 667047"/>
              <a:gd name="connsiteX49" fmla="*/ 1337872 w 1537184"/>
              <a:gd name="connsiteY49" fmla="*/ 135729 h 667047"/>
              <a:gd name="connsiteX50" fmla="*/ 1316456 w 1537184"/>
              <a:gd name="connsiteY50" fmla="*/ 142989 h 667047"/>
              <a:gd name="connsiteX51" fmla="*/ 1313972 w 1537184"/>
              <a:gd name="connsiteY51" fmla="*/ 143928 h 667047"/>
              <a:gd name="connsiteX52" fmla="*/ 1295207 w 1537184"/>
              <a:gd name="connsiteY52" fmla="*/ 153163 h 667047"/>
              <a:gd name="connsiteX53" fmla="*/ 1218665 w 1537184"/>
              <a:gd name="connsiteY53" fmla="*/ 186979 h 667047"/>
              <a:gd name="connsiteX54" fmla="*/ 1174493 w 1537184"/>
              <a:gd name="connsiteY54" fmla="*/ 207362 h 667047"/>
              <a:gd name="connsiteX55" fmla="*/ 1167455 w 1537184"/>
              <a:gd name="connsiteY55" fmla="*/ 212621 h 667047"/>
              <a:gd name="connsiteX56" fmla="*/ 1160296 w 1537184"/>
              <a:gd name="connsiteY56" fmla="*/ 216907 h 667047"/>
              <a:gd name="connsiteX57" fmla="*/ 1080877 w 1537184"/>
              <a:gd name="connsiteY57" fmla="*/ 244317 h 667047"/>
              <a:gd name="connsiteX58" fmla="*/ 1022675 w 1537184"/>
              <a:gd name="connsiteY58" fmla="*/ 265045 h 667047"/>
              <a:gd name="connsiteX59" fmla="*/ 991525 w 1537184"/>
              <a:gd name="connsiteY59" fmla="*/ 276857 h 667047"/>
              <a:gd name="connsiteX60" fmla="*/ 970307 w 1537184"/>
              <a:gd name="connsiteY60" fmla="*/ 285625 h 667047"/>
              <a:gd name="connsiteX61" fmla="*/ 926255 w 1537184"/>
              <a:gd name="connsiteY61" fmla="*/ 302275 h 667047"/>
              <a:gd name="connsiteX62" fmla="*/ 923834 w 1537184"/>
              <a:gd name="connsiteY62" fmla="*/ 304534 h 667047"/>
              <a:gd name="connsiteX63" fmla="*/ 930917 w 1537184"/>
              <a:gd name="connsiteY63" fmla="*/ 304103 h 667047"/>
              <a:gd name="connsiteX64" fmla="*/ 949591 w 1537184"/>
              <a:gd name="connsiteY64" fmla="*/ 303198 h 667047"/>
              <a:gd name="connsiteX65" fmla="*/ 960726 w 1537184"/>
              <a:gd name="connsiteY65" fmla="*/ 302990 h 667047"/>
              <a:gd name="connsiteX66" fmla="*/ 964945 w 1537184"/>
              <a:gd name="connsiteY66" fmla="*/ 302835 h 667047"/>
              <a:gd name="connsiteX67" fmla="*/ 989286 w 1537184"/>
              <a:gd name="connsiteY67" fmla="*/ 305456 h 667047"/>
              <a:gd name="connsiteX68" fmla="*/ 1018120 w 1537184"/>
              <a:gd name="connsiteY68" fmla="*/ 306448 h 667047"/>
              <a:gd name="connsiteX69" fmla="*/ 1026254 w 1537184"/>
              <a:gd name="connsiteY69" fmla="*/ 313354 h 667047"/>
              <a:gd name="connsiteX70" fmla="*/ 1053977 w 1537184"/>
              <a:gd name="connsiteY70" fmla="*/ 319838 h 667047"/>
              <a:gd name="connsiteX71" fmla="*/ 1053916 w 1537184"/>
              <a:gd name="connsiteY71" fmla="*/ 321296 h 667047"/>
              <a:gd name="connsiteX72" fmla="*/ 1039354 w 1537184"/>
              <a:gd name="connsiteY72" fmla="*/ 323899 h 667047"/>
              <a:gd name="connsiteX73" fmla="*/ 1070077 w 1537184"/>
              <a:gd name="connsiteY73" fmla="*/ 328340 h 667047"/>
              <a:gd name="connsiteX74" fmla="*/ 1072072 w 1537184"/>
              <a:gd name="connsiteY74" fmla="*/ 348206 h 667047"/>
              <a:gd name="connsiteX75" fmla="*/ 1069818 w 1537184"/>
              <a:gd name="connsiteY75" fmla="*/ 348809 h 667047"/>
              <a:gd name="connsiteX76" fmla="*/ 1029559 w 1537184"/>
              <a:gd name="connsiteY76" fmla="*/ 343748 h 667047"/>
              <a:gd name="connsiteX77" fmla="*/ 1001593 w 1537184"/>
              <a:gd name="connsiteY77" fmla="*/ 344300 h 667047"/>
              <a:gd name="connsiteX78" fmla="*/ 963376 w 1537184"/>
              <a:gd name="connsiteY78" fmla="*/ 350878 h 667047"/>
              <a:gd name="connsiteX79" fmla="*/ 941138 w 1537184"/>
              <a:gd name="connsiteY79" fmla="*/ 349473 h 667047"/>
              <a:gd name="connsiteX80" fmla="*/ 891435 w 1537184"/>
              <a:gd name="connsiteY80" fmla="*/ 343446 h 667047"/>
              <a:gd name="connsiteX81" fmla="*/ 880880 w 1537184"/>
              <a:gd name="connsiteY81" fmla="*/ 344507 h 667047"/>
              <a:gd name="connsiteX82" fmla="*/ 864856 w 1537184"/>
              <a:gd name="connsiteY82" fmla="*/ 348025 h 667047"/>
              <a:gd name="connsiteX83" fmla="*/ 852380 w 1537184"/>
              <a:gd name="connsiteY83" fmla="*/ 350999 h 667047"/>
              <a:gd name="connsiteX84" fmla="*/ 831116 w 1537184"/>
              <a:gd name="connsiteY84" fmla="*/ 354750 h 667047"/>
              <a:gd name="connsiteX85" fmla="*/ 823743 w 1537184"/>
              <a:gd name="connsiteY85" fmla="*/ 356587 h 667047"/>
              <a:gd name="connsiteX86" fmla="*/ 796951 w 1537184"/>
              <a:gd name="connsiteY86" fmla="*/ 369951 h 667047"/>
              <a:gd name="connsiteX87" fmla="*/ 777728 w 1537184"/>
              <a:gd name="connsiteY87" fmla="*/ 377849 h 667047"/>
              <a:gd name="connsiteX88" fmla="*/ 717592 w 1537184"/>
              <a:gd name="connsiteY88" fmla="*/ 380936 h 667047"/>
              <a:gd name="connsiteX89" fmla="*/ 708467 w 1537184"/>
              <a:gd name="connsiteY89" fmla="*/ 381616 h 667047"/>
              <a:gd name="connsiteX90" fmla="*/ 654409 w 1537184"/>
              <a:gd name="connsiteY90" fmla="*/ 402293 h 667047"/>
              <a:gd name="connsiteX91" fmla="*/ 652749 w 1537184"/>
              <a:gd name="connsiteY91" fmla="*/ 403758 h 667047"/>
              <a:gd name="connsiteX92" fmla="*/ 658019 w 1537184"/>
              <a:gd name="connsiteY92" fmla="*/ 403060 h 667047"/>
              <a:gd name="connsiteX93" fmla="*/ 623244 w 1537184"/>
              <a:gd name="connsiteY93" fmla="*/ 418942 h 667047"/>
              <a:gd name="connsiteX94" fmla="*/ 634409 w 1537184"/>
              <a:gd name="connsiteY94" fmla="*/ 419917 h 667047"/>
              <a:gd name="connsiteX95" fmla="*/ 625483 w 1537184"/>
              <a:gd name="connsiteY95" fmla="*/ 424322 h 667047"/>
              <a:gd name="connsiteX96" fmla="*/ 610312 w 1537184"/>
              <a:gd name="connsiteY96" fmla="*/ 431074 h 667047"/>
              <a:gd name="connsiteX97" fmla="*/ 596604 w 1537184"/>
              <a:gd name="connsiteY97" fmla="*/ 434704 h 667047"/>
              <a:gd name="connsiteX98" fmla="*/ 584342 w 1537184"/>
              <a:gd name="connsiteY98" fmla="*/ 437437 h 667047"/>
              <a:gd name="connsiteX99" fmla="*/ 515691 w 1537184"/>
              <a:gd name="connsiteY99" fmla="*/ 465959 h 667047"/>
              <a:gd name="connsiteX100" fmla="*/ 503688 w 1537184"/>
              <a:gd name="connsiteY100" fmla="*/ 472460 h 667047"/>
              <a:gd name="connsiteX101" fmla="*/ 480687 w 1537184"/>
              <a:gd name="connsiteY101" fmla="*/ 482497 h 667047"/>
              <a:gd name="connsiteX102" fmla="*/ 460657 w 1537184"/>
              <a:gd name="connsiteY102" fmla="*/ 487592 h 667047"/>
              <a:gd name="connsiteX103" fmla="*/ 447603 w 1537184"/>
              <a:gd name="connsiteY103" fmla="*/ 488109 h 667047"/>
              <a:gd name="connsiteX104" fmla="*/ 424420 w 1537184"/>
              <a:gd name="connsiteY104" fmla="*/ 493317 h 667047"/>
              <a:gd name="connsiteX105" fmla="*/ 385670 w 1537184"/>
              <a:gd name="connsiteY105" fmla="*/ 514209 h 667047"/>
              <a:gd name="connsiteX106" fmla="*/ 365960 w 1537184"/>
              <a:gd name="connsiteY106" fmla="*/ 519960 h 667047"/>
              <a:gd name="connsiteX107" fmla="*/ 361908 w 1537184"/>
              <a:gd name="connsiteY107" fmla="*/ 527918 h 667047"/>
              <a:gd name="connsiteX108" fmla="*/ 365654 w 1537184"/>
              <a:gd name="connsiteY108" fmla="*/ 537980 h 667047"/>
              <a:gd name="connsiteX109" fmla="*/ 382958 w 1537184"/>
              <a:gd name="connsiteY109" fmla="*/ 536730 h 667047"/>
              <a:gd name="connsiteX110" fmla="*/ 384452 w 1537184"/>
              <a:gd name="connsiteY110" fmla="*/ 538316 h 667047"/>
              <a:gd name="connsiteX111" fmla="*/ 345060 w 1537184"/>
              <a:gd name="connsiteY111" fmla="*/ 558708 h 667047"/>
              <a:gd name="connsiteX112" fmla="*/ 345503 w 1537184"/>
              <a:gd name="connsiteY112" fmla="*/ 566934 h 667047"/>
              <a:gd name="connsiteX113" fmla="*/ 323493 w 1537184"/>
              <a:gd name="connsiteY113" fmla="*/ 583393 h 667047"/>
              <a:gd name="connsiteX114" fmla="*/ 319333 w 1537184"/>
              <a:gd name="connsiteY114" fmla="*/ 586816 h 667047"/>
              <a:gd name="connsiteX115" fmla="*/ 336302 w 1537184"/>
              <a:gd name="connsiteY115" fmla="*/ 591602 h 667047"/>
              <a:gd name="connsiteX116" fmla="*/ 304513 w 1537184"/>
              <a:gd name="connsiteY116" fmla="*/ 606492 h 667047"/>
              <a:gd name="connsiteX117" fmla="*/ 258894 w 1537184"/>
              <a:gd name="connsiteY117" fmla="*/ 620856 h 667047"/>
              <a:gd name="connsiteX118" fmla="*/ 191735 w 1537184"/>
              <a:gd name="connsiteY118" fmla="*/ 643188 h 667047"/>
              <a:gd name="connsiteX119" fmla="*/ 176000 w 1537184"/>
              <a:gd name="connsiteY119" fmla="*/ 644094 h 667047"/>
              <a:gd name="connsiteX120" fmla="*/ 166252 w 1537184"/>
              <a:gd name="connsiteY120" fmla="*/ 644922 h 667047"/>
              <a:gd name="connsiteX121" fmla="*/ 98804 w 1537184"/>
              <a:gd name="connsiteY121" fmla="*/ 661476 h 667047"/>
              <a:gd name="connsiteX122" fmla="*/ 40740 w 1537184"/>
              <a:gd name="connsiteY122" fmla="*/ 666710 h 667047"/>
              <a:gd name="connsiteX123" fmla="*/ 9316 w 1537184"/>
              <a:gd name="connsiteY123" fmla="*/ 661286 h 667047"/>
              <a:gd name="connsiteX124" fmla="*/ 816 w 1537184"/>
              <a:gd name="connsiteY124" fmla="*/ 649715 h 667047"/>
              <a:gd name="connsiteX125" fmla="*/ 21638 w 1537184"/>
              <a:gd name="connsiteY125" fmla="*/ 629531 h 667047"/>
              <a:gd name="connsiteX126" fmla="*/ 75864 w 1537184"/>
              <a:gd name="connsiteY126" fmla="*/ 603285 h 667047"/>
              <a:gd name="connsiteX127" fmla="*/ 146465 w 1537184"/>
              <a:gd name="connsiteY127" fmla="*/ 564408 h 667047"/>
              <a:gd name="connsiteX128" fmla="*/ 149223 w 1537184"/>
              <a:gd name="connsiteY128" fmla="*/ 562355 h 667047"/>
              <a:gd name="connsiteX129" fmla="*/ 149558 w 1537184"/>
              <a:gd name="connsiteY129" fmla="*/ 561346 h 667047"/>
              <a:gd name="connsiteX130" fmla="*/ 144226 w 1537184"/>
              <a:gd name="connsiteY130" fmla="*/ 555337 h 667047"/>
              <a:gd name="connsiteX131" fmla="*/ 154021 w 1537184"/>
              <a:gd name="connsiteY131" fmla="*/ 546292 h 667047"/>
              <a:gd name="connsiteX132" fmla="*/ 178346 w 1537184"/>
              <a:gd name="connsiteY132" fmla="*/ 534436 h 667047"/>
              <a:gd name="connsiteX133" fmla="*/ 181011 w 1537184"/>
              <a:gd name="connsiteY133" fmla="*/ 532600 h 667047"/>
              <a:gd name="connsiteX134" fmla="*/ 187988 w 1537184"/>
              <a:gd name="connsiteY134" fmla="*/ 523158 h 667047"/>
              <a:gd name="connsiteX135" fmla="*/ 203022 w 1537184"/>
              <a:gd name="connsiteY135" fmla="*/ 507320 h 667047"/>
              <a:gd name="connsiteX136" fmla="*/ 243570 w 1537184"/>
              <a:gd name="connsiteY136" fmla="*/ 475323 h 667047"/>
              <a:gd name="connsiteX137" fmla="*/ 251094 w 1537184"/>
              <a:gd name="connsiteY137" fmla="*/ 469986 h 667047"/>
              <a:gd name="connsiteX138" fmla="*/ 227393 w 1537184"/>
              <a:gd name="connsiteY138" fmla="*/ 462105 h 667047"/>
              <a:gd name="connsiteX139" fmla="*/ 212435 w 1537184"/>
              <a:gd name="connsiteY139" fmla="*/ 422485 h 667047"/>
              <a:gd name="connsiteX140" fmla="*/ 221789 w 1537184"/>
              <a:gd name="connsiteY140" fmla="*/ 416951 h 667047"/>
              <a:gd name="connsiteX141" fmla="*/ 303492 w 1537184"/>
              <a:gd name="connsiteY141" fmla="*/ 385040 h 667047"/>
              <a:gd name="connsiteX142" fmla="*/ 389585 w 1537184"/>
              <a:gd name="connsiteY142" fmla="*/ 360156 h 667047"/>
              <a:gd name="connsiteX143" fmla="*/ 501525 w 1537184"/>
              <a:gd name="connsiteY143" fmla="*/ 333272 h 667047"/>
              <a:gd name="connsiteX144" fmla="*/ 646534 w 1537184"/>
              <a:gd name="connsiteY144" fmla="*/ 295748 h 667047"/>
              <a:gd name="connsiteX145" fmla="*/ 684919 w 1537184"/>
              <a:gd name="connsiteY145" fmla="*/ 282780 h 667047"/>
              <a:gd name="connsiteX146" fmla="*/ 742602 w 1537184"/>
              <a:gd name="connsiteY146" fmla="*/ 265906 h 667047"/>
              <a:gd name="connsiteX147" fmla="*/ 762389 w 1537184"/>
              <a:gd name="connsiteY147" fmla="*/ 263509 h 667047"/>
              <a:gd name="connsiteX148" fmla="*/ 785832 w 1537184"/>
              <a:gd name="connsiteY148" fmla="*/ 259146 h 667047"/>
              <a:gd name="connsiteX149" fmla="*/ 818870 w 1537184"/>
              <a:gd name="connsiteY149" fmla="*/ 250749 h 667047"/>
              <a:gd name="connsiteX150" fmla="*/ 843957 w 1537184"/>
              <a:gd name="connsiteY150" fmla="*/ 247930 h 667047"/>
              <a:gd name="connsiteX151" fmla="*/ 864398 w 1537184"/>
              <a:gd name="connsiteY151" fmla="*/ 243644 h 667047"/>
              <a:gd name="connsiteX152" fmla="*/ 895442 w 1537184"/>
              <a:gd name="connsiteY152" fmla="*/ 229004 h 667047"/>
              <a:gd name="connsiteX153" fmla="*/ 951602 w 1537184"/>
              <a:gd name="connsiteY153" fmla="*/ 206198 h 667047"/>
              <a:gd name="connsiteX154" fmla="*/ 968494 w 1537184"/>
              <a:gd name="connsiteY154" fmla="*/ 199395 h 667047"/>
              <a:gd name="connsiteX155" fmla="*/ 969621 w 1537184"/>
              <a:gd name="connsiteY155" fmla="*/ 200249 h 667047"/>
              <a:gd name="connsiteX156" fmla="*/ 948708 w 1537184"/>
              <a:gd name="connsiteY156" fmla="*/ 209224 h 667047"/>
              <a:gd name="connsiteX157" fmla="*/ 950139 w 1537184"/>
              <a:gd name="connsiteY157" fmla="*/ 210328 h 667047"/>
              <a:gd name="connsiteX158" fmla="*/ 976278 w 1537184"/>
              <a:gd name="connsiteY158" fmla="*/ 199119 h 667047"/>
              <a:gd name="connsiteX159" fmla="*/ 1040709 w 1537184"/>
              <a:gd name="connsiteY159" fmla="*/ 170459 h 667047"/>
              <a:gd name="connsiteX160" fmla="*/ 1085263 w 1537184"/>
              <a:gd name="connsiteY160" fmla="*/ 152481 h 667047"/>
              <a:gd name="connsiteX161" fmla="*/ 1107990 w 1537184"/>
              <a:gd name="connsiteY161" fmla="*/ 141945 h 667047"/>
              <a:gd name="connsiteX162" fmla="*/ 1130244 w 1537184"/>
              <a:gd name="connsiteY162" fmla="*/ 128960 h 667047"/>
              <a:gd name="connsiteX163" fmla="*/ 1251887 w 1537184"/>
              <a:gd name="connsiteY163" fmla="*/ 77029 h 667047"/>
              <a:gd name="connsiteX164" fmla="*/ 1264621 w 1537184"/>
              <a:gd name="connsiteY164" fmla="*/ 70510 h 667047"/>
              <a:gd name="connsiteX165" fmla="*/ 1286859 w 1537184"/>
              <a:gd name="connsiteY165" fmla="*/ 61880 h 667047"/>
              <a:gd name="connsiteX166" fmla="*/ 1317826 w 1537184"/>
              <a:gd name="connsiteY166" fmla="*/ 51412 h 667047"/>
              <a:gd name="connsiteX167" fmla="*/ 1344528 w 1537184"/>
              <a:gd name="connsiteY167" fmla="*/ 40428 h 667047"/>
              <a:gd name="connsiteX168" fmla="*/ 1340584 w 1537184"/>
              <a:gd name="connsiteY168" fmla="*/ 39255 h 667047"/>
              <a:gd name="connsiteX169" fmla="*/ 1354947 w 1537184"/>
              <a:gd name="connsiteY169" fmla="*/ 36306 h 667047"/>
              <a:gd name="connsiteX170" fmla="*/ 1375511 w 1537184"/>
              <a:gd name="connsiteY170" fmla="*/ 24942 h 667047"/>
              <a:gd name="connsiteX171" fmla="*/ 1393012 w 1537184"/>
              <a:gd name="connsiteY171" fmla="*/ 14242 h 667047"/>
              <a:gd name="connsiteX172" fmla="*/ 1428914 w 1537184"/>
              <a:gd name="connsiteY172" fmla="*/ 6740 h 667047"/>
              <a:gd name="connsiteX173" fmla="*/ 1469903 w 1537184"/>
              <a:gd name="connsiteY173" fmla="*/ 7465 h 667047"/>
              <a:gd name="connsiteX174" fmla="*/ 1475478 w 1537184"/>
              <a:gd name="connsiteY174" fmla="*/ 9465 h 667047"/>
              <a:gd name="connsiteX175" fmla="*/ 1474321 w 1537184"/>
              <a:gd name="connsiteY175" fmla="*/ 10992 h 667047"/>
              <a:gd name="connsiteX176" fmla="*/ 1509506 w 1537184"/>
              <a:gd name="connsiteY176" fmla="*/ 9629 h 667047"/>
              <a:gd name="connsiteX177" fmla="*/ 1526186 w 1537184"/>
              <a:gd name="connsiteY177" fmla="*/ 2593 h 66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537184" h="667047">
                <a:moveTo>
                  <a:pt x="499529" y="465096"/>
                </a:moveTo>
                <a:cubicBezTo>
                  <a:pt x="488531" y="469486"/>
                  <a:pt x="477549" y="473882"/>
                  <a:pt x="466552" y="478271"/>
                </a:cubicBezTo>
                <a:cubicBezTo>
                  <a:pt x="467283" y="478832"/>
                  <a:pt x="468014" y="479401"/>
                  <a:pt x="468745" y="479961"/>
                </a:cubicBezTo>
                <a:cubicBezTo>
                  <a:pt x="479485" y="475349"/>
                  <a:pt x="490238" y="470736"/>
                  <a:pt x="500976" y="466123"/>
                </a:cubicBezTo>
                <a:cubicBezTo>
                  <a:pt x="500489" y="465778"/>
                  <a:pt x="500017" y="465433"/>
                  <a:pt x="499529" y="465096"/>
                </a:cubicBezTo>
                <a:close/>
                <a:moveTo>
                  <a:pt x="918518" y="221744"/>
                </a:moveTo>
                <a:cubicBezTo>
                  <a:pt x="908038" y="225900"/>
                  <a:pt x="897573" y="230047"/>
                  <a:pt x="887094" y="234203"/>
                </a:cubicBezTo>
                <a:cubicBezTo>
                  <a:pt x="887551" y="234625"/>
                  <a:pt x="888023" y="235048"/>
                  <a:pt x="888480" y="235470"/>
                </a:cubicBezTo>
                <a:cubicBezTo>
                  <a:pt x="898990" y="231297"/>
                  <a:pt x="909501" y="227133"/>
                  <a:pt x="920010" y="222959"/>
                </a:cubicBezTo>
                <a:close/>
                <a:moveTo>
                  <a:pt x="1478204" y="28753"/>
                </a:moveTo>
                <a:cubicBezTo>
                  <a:pt x="1472615" y="28934"/>
                  <a:pt x="1467238" y="29641"/>
                  <a:pt x="1462089" y="30702"/>
                </a:cubicBezTo>
                <a:cubicBezTo>
                  <a:pt x="1448456" y="33521"/>
                  <a:pt x="1434748" y="36246"/>
                  <a:pt x="1421420" y="39470"/>
                </a:cubicBezTo>
                <a:cubicBezTo>
                  <a:pt x="1408869" y="42506"/>
                  <a:pt x="1396621" y="45989"/>
                  <a:pt x="1384482" y="49515"/>
                </a:cubicBezTo>
                <a:cubicBezTo>
                  <a:pt x="1377460" y="51559"/>
                  <a:pt x="1370819" y="54050"/>
                  <a:pt x="1364101" y="56421"/>
                </a:cubicBezTo>
                <a:cubicBezTo>
                  <a:pt x="1357673" y="58690"/>
                  <a:pt x="1351367" y="61087"/>
                  <a:pt x="1344970" y="63397"/>
                </a:cubicBezTo>
                <a:cubicBezTo>
                  <a:pt x="1342670" y="64225"/>
                  <a:pt x="1338587" y="64768"/>
                  <a:pt x="1338207" y="65785"/>
                </a:cubicBezTo>
                <a:cubicBezTo>
                  <a:pt x="1336334" y="70829"/>
                  <a:pt x="1328762" y="71907"/>
                  <a:pt x="1322395" y="73925"/>
                </a:cubicBezTo>
                <a:cubicBezTo>
                  <a:pt x="1319334" y="74899"/>
                  <a:pt x="1316136" y="75830"/>
                  <a:pt x="1313469" y="77106"/>
                </a:cubicBezTo>
                <a:cubicBezTo>
                  <a:pt x="1298176" y="84392"/>
                  <a:pt x="1282853" y="91652"/>
                  <a:pt x="1267880" y="99145"/>
                </a:cubicBezTo>
                <a:cubicBezTo>
                  <a:pt x="1255116" y="105534"/>
                  <a:pt x="1242809" y="112207"/>
                  <a:pt x="1229846" y="119001"/>
                </a:cubicBezTo>
                <a:cubicBezTo>
                  <a:pt x="1233471" y="119588"/>
                  <a:pt x="1235740" y="119950"/>
                  <a:pt x="1237767" y="120278"/>
                </a:cubicBezTo>
                <a:cubicBezTo>
                  <a:pt x="1231765" y="125692"/>
                  <a:pt x="1223582" y="129967"/>
                  <a:pt x="1215873" y="134310"/>
                </a:cubicBezTo>
                <a:lnTo>
                  <a:pt x="1196843" y="148741"/>
                </a:lnTo>
                <a:lnTo>
                  <a:pt x="1196823" y="148748"/>
                </a:lnTo>
                <a:lnTo>
                  <a:pt x="1196823" y="148757"/>
                </a:lnTo>
                <a:lnTo>
                  <a:pt x="1196843" y="148741"/>
                </a:lnTo>
                <a:lnTo>
                  <a:pt x="1241285" y="134849"/>
                </a:lnTo>
                <a:cubicBezTo>
                  <a:pt x="1247180" y="132970"/>
                  <a:pt x="1253334" y="131159"/>
                  <a:pt x="1258360" y="128658"/>
                </a:cubicBezTo>
                <a:cubicBezTo>
                  <a:pt x="1265946" y="124891"/>
                  <a:pt x="1272390" y="120398"/>
                  <a:pt x="1279792" y="116501"/>
                </a:cubicBezTo>
                <a:cubicBezTo>
                  <a:pt x="1291170" y="110500"/>
                  <a:pt x="1302548" y="104482"/>
                  <a:pt x="1314612" y="98946"/>
                </a:cubicBezTo>
                <a:cubicBezTo>
                  <a:pt x="1334063" y="90023"/>
                  <a:pt x="1353896" y="81357"/>
                  <a:pt x="1373910" y="72830"/>
                </a:cubicBezTo>
                <a:cubicBezTo>
                  <a:pt x="1383171" y="68881"/>
                  <a:pt x="1394155" y="66105"/>
                  <a:pt x="1402653" y="61733"/>
                </a:cubicBezTo>
                <a:cubicBezTo>
                  <a:pt x="1411656" y="57103"/>
                  <a:pt x="1419667" y="52076"/>
                  <a:pt x="1431960" y="50214"/>
                </a:cubicBezTo>
                <a:cubicBezTo>
                  <a:pt x="1433468" y="49981"/>
                  <a:pt x="1435920" y="48705"/>
                  <a:pt x="1435707" y="48334"/>
                </a:cubicBezTo>
                <a:cubicBezTo>
                  <a:pt x="1432828" y="43436"/>
                  <a:pt x="1441008" y="43876"/>
                  <a:pt x="1444724" y="42281"/>
                </a:cubicBezTo>
                <a:cubicBezTo>
                  <a:pt x="1446218" y="41643"/>
                  <a:pt x="1448777" y="41816"/>
                  <a:pt x="1450269" y="41178"/>
                </a:cubicBezTo>
                <a:cubicBezTo>
                  <a:pt x="1459668" y="37108"/>
                  <a:pt x="1468913" y="32909"/>
                  <a:pt x="1478204" y="28753"/>
                </a:cubicBezTo>
                <a:close/>
                <a:moveTo>
                  <a:pt x="1537184" y="0"/>
                </a:moveTo>
                <a:lnTo>
                  <a:pt x="1537184" y="33702"/>
                </a:lnTo>
                <a:lnTo>
                  <a:pt x="1533147" y="34245"/>
                </a:lnTo>
                <a:cubicBezTo>
                  <a:pt x="1525150" y="36487"/>
                  <a:pt x="1517412" y="39048"/>
                  <a:pt x="1509750" y="41652"/>
                </a:cubicBezTo>
                <a:cubicBezTo>
                  <a:pt x="1506354" y="42799"/>
                  <a:pt x="1503109" y="44187"/>
                  <a:pt x="1500276" y="45747"/>
                </a:cubicBezTo>
                <a:cubicBezTo>
                  <a:pt x="1493178" y="49654"/>
                  <a:pt x="1486720" y="53964"/>
                  <a:pt x="1479316" y="57672"/>
                </a:cubicBezTo>
                <a:cubicBezTo>
                  <a:pt x="1464983" y="64846"/>
                  <a:pt x="1450011" y="71614"/>
                  <a:pt x="1435616" y="78753"/>
                </a:cubicBezTo>
                <a:cubicBezTo>
                  <a:pt x="1420217" y="86393"/>
                  <a:pt x="1405045" y="94195"/>
                  <a:pt x="1390102" y="102128"/>
                </a:cubicBezTo>
                <a:cubicBezTo>
                  <a:pt x="1386706" y="103930"/>
                  <a:pt x="1385107" y="106784"/>
                  <a:pt x="1381969" y="108793"/>
                </a:cubicBezTo>
                <a:cubicBezTo>
                  <a:pt x="1375769" y="112759"/>
                  <a:pt x="1369067" y="116466"/>
                  <a:pt x="1362213" y="120493"/>
                </a:cubicBezTo>
                <a:cubicBezTo>
                  <a:pt x="1362029" y="120415"/>
                  <a:pt x="1363599" y="121079"/>
                  <a:pt x="1365016" y="121683"/>
                </a:cubicBezTo>
                <a:cubicBezTo>
                  <a:pt x="1364894" y="122054"/>
                  <a:pt x="1364939" y="122252"/>
                  <a:pt x="1364787" y="122330"/>
                </a:cubicBezTo>
                <a:cubicBezTo>
                  <a:pt x="1355877" y="126830"/>
                  <a:pt x="1347300" y="131590"/>
                  <a:pt x="1337872" y="135729"/>
                </a:cubicBezTo>
                <a:cubicBezTo>
                  <a:pt x="1331337" y="138591"/>
                  <a:pt x="1323629" y="140592"/>
                  <a:pt x="1316456" y="142989"/>
                </a:cubicBezTo>
                <a:cubicBezTo>
                  <a:pt x="1315587" y="143282"/>
                  <a:pt x="1314155" y="143523"/>
                  <a:pt x="1313972" y="143928"/>
                </a:cubicBezTo>
                <a:cubicBezTo>
                  <a:pt x="1311459" y="149499"/>
                  <a:pt x="1301787" y="150292"/>
                  <a:pt x="1295207" y="153163"/>
                </a:cubicBezTo>
                <a:cubicBezTo>
                  <a:pt x="1269571" y="164346"/>
                  <a:pt x="1244073" y="175624"/>
                  <a:pt x="1218665" y="186979"/>
                </a:cubicBezTo>
                <a:cubicBezTo>
                  <a:pt x="1203754" y="193644"/>
                  <a:pt x="1189039" y="200455"/>
                  <a:pt x="1174493" y="207362"/>
                </a:cubicBezTo>
                <a:cubicBezTo>
                  <a:pt x="1171599" y="208741"/>
                  <a:pt x="1169923" y="210914"/>
                  <a:pt x="1167455" y="212621"/>
                </a:cubicBezTo>
                <a:cubicBezTo>
                  <a:pt x="1165247" y="214148"/>
                  <a:pt x="1163144" y="215906"/>
                  <a:pt x="1160296" y="216907"/>
                </a:cubicBezTo>
                <a:cubicBezTo>
                  <a:pt x="1133899" y="226115"/>
                  <a:pt x="1107273" y="235117"/>
                  <a:pt x="1080877" y="244317"/>
                </a:cubicBezTo>
                <a:cubicBezTo>
                  <a:pt x="1061350" y="251120"/>
                  <a:pt x="1041988" y="258061"/>
                  <a:pt x="1022675" y="265045"/>
                </a:cubicBezTo>
                <a:cubicBezTo>
                  <a:pt x="1012149" y="268855"/>
                  <a:pt x="1001806" y="272830"/>
                  <a:pt x="991525" y="276857"/>
                </a:cubicBezTo>
                <a:cubicBezTo>
                  <a:pt x="984321" y="279676"/>
                  <a:pt x="977542" y="282840"/>
                  <a:pt x="970307" y="285625"/>
                </a:cubicBezTo>
                <a:cubicBezTo>
                  <a:pt x="955714" y="291247"/>
                  <a:pt x="940939" y="296722"/>
                  <a:pt x="926255" y="302275"/>
                </a:cubicBezTo>
                <a:cubicBezTo>
                  <a:pt x="925265" y="302646"/>
                  <a:pt x="924428" y="303154"/>
                  <a:pt x="923834" y="304534"/>
                </a:cubicBezTo>
                <a:cubicBezTo>
                  <a:pt x="926194" y="304387"/>
                  <a:pt x="928556" y="304223"/>
                  <a:pt x="930917" y="304103"/>
                </a:cubicBezTo>
                <a:cubicBezTo>
                  <a:pt x="937131" y="303784"/>
                  <a:pt x="943362" y="303448"/>
                  <a:pt x="949591" y="303198"/>
                </a:cubicBezTo>
                <a:cubicBezTo>
                  <a:pt x="953293" y="303051"/>
                  <a:pt x="957009" y="303077"/>
                  <a:pt x="960726" y="302990"/>
                </a:cubicBezTo>
                <a:cubicBezTo>
                  <a:pt x="962173" y="302956"/>
                  <a:pt x="964503" y="302490"/>
                  <a:pt x="964945" y="302835"/>
                </a:cubicBezTo>
                <a:cubicBezTo>
                  <a:pt x="971663" y="308035"/>
                  <a:pt x="981106" y="304982"/>
                  <a:pt x="989286" y="305456"/>
                </a:cubicBezTo>
                <a:cubicBezTo>
                  <a:pt x="998608" y="306000"/>
                  <a:pt x="1008021" y="306120"/>
                  <a:pt x="1018120" y="306448"/>
                </a:cubicBezTo>
                <a:cubicBezTo>
                  <a:pt x="1015987" y="311397"/>
                  <a:pt x="1021091" y="312234"/>
                  <a:pt x="1026254" y="313354"/>
                </a:cubicBezTo>
                <a:cubicBezTo>
                  <a:pt x="1035591" y="315372"/>
                  <a:pt x="1044746" y="317657"/>
                  <a:pt x="1053977" y="319838"/>
                </a:cubicBezTo>
                <a:cubicBezTo>
                  <a:pt x="1053961" y="320321"/>
                  <a:pt x="1053930" y="320813"/>
                  <a:pt x="1053916" y="321296"/>
                </a:cubicBezTo>
                <a:cubicBezTo>
                  <a:pt x="1049879" y="322020"/>
                  <a:pt x="1045858" y="322735"/>
                  <a:pt x="1039354" y="323899"/>
                </a:cubicBezTo>
                <a:cubicBezTo>
                  <a:pt x="1050626" y="325529"/>
                  <a:pt x="1059917" y="326874"/>
                  <a:pt x="1070077" y="328340"/>
                </a:cubicBezTo>
                <a:cubicBezTo>
                  <a:pt x="1061791" y="335082"/>
                  <a:pt x="1054829" y="341816"/>
                  <a:pt x="1072072" y="348206"/>
                </a:cubicBezTo>
                <a:cubicBezTo>
                  <a:pt x="1071326" y="348404"/>
                  <a:pt x="1070564" y="348602"/>
                  <a:pt x="1069818" y="348809"/>
                </a:cubicBezTo>
                <a:cubicBezTo>
                  <a:pt x="1056383" y="347153"/>
                  <a:pt x="1042796" y="345809"/>
                  <a:pt x="1029559" y="343748"/>
                </a:cubicBezTo>
                <a:cubicBezTo>
                  <a:pt x="1019887" y="342239"/>
                  <a:pt x="1011128" y="342204"/>
                  <a:pt x="1001593" y="344300"/>
                </a:cubicBezTo>
                <a:cubicBezTo>
                  <a:pt x="989194" y="347033"/>
                  <a:pt x="976400" y="349455"/>
                  <a:pt x="963376" y="350878"/>
                </a:cubicBezTo>
                <a:cubicBezTo>
                  <a:pt x="956370" y="351646"/>
                  <a:pt x="948464" y="350318"/>
                  <a:pt x="941138" y="349473"/>
                </a:cubicBezTo>
                <a:cubicBezTo>
                  <a:pt x="924534" y="347576"/>
                  <a:pt x="908068" y="345274"/>
                  <a:pt x="891435" y="343446"/>
                </a:cubicBezTo>
                <a:cubicBezTo>
                  <a:pt x="888145" y="343084"/>
                  <a:pt x="884277" y="343877"/>
                  <a:pt x="880880" y="344507"/>
                </a:cubicBezTo>
                <a:cubicBezTo>
                  <a:pt x="875442" y="345515"/>
                  <a:pt x="870171" y="346800"/>
                  <a:pt x="864856" y="348025"/>
                </a:cubicBezTo>
                <a:cubicBezTo>
                  <a:pt x="860667" y="348990"/>
                  <a:pt x="856645" y="350180"/>
                  <a:pt x="852380" y="350999"/>
                </a:cubicBezTo>
                <a:cubicBezTo>
                  <a:pt x="845358" y="352353"/>
                  <a:pt x="838169" y="353457"/>
                  <a:pt x="831116" y="354750"/>
                </a:cubicBezTo>
                <a:cubicBezTo>
                  <a:pt x="828557" y="355215"/>
                  <a:pt x="825740" y="355655"/>
                  <a:pt x="823743" y="356587"/>
                </a:cubicBezTo>
                <a:cubicBezTo>
                  <a:pt x="814575" y="360897"/>
                  <a:pt x="804795" y="364941"/>
                  <a:pt x="796951" y="369951"/>
                </a:cubicBezTo>
                <a:cubicBezTo>
                  <a:pt x="791315" y="373554"/>
                  <a:pt x="785191" y="375684"/>
                  <a:pt x="777728" y="377849"/>
                </a:cubicBezTo>
                <a:cubicBezTo>
                  <a:pt x="758048" y="383565"/>
                  <a:pt x="738048" y="382453"/>
                  <a:pt x="717592" y="380936"/>
                </a:cubicBezTo>
                <a:cubicBezTo>
                  <a:pt x="714606" y="380711"/>
                  <a:pt x="710798" y="380755"/>
                  <a:pt x="708467" y="381616"/>
                </a:cubicBezTo>
                <a:cubicBezTo>
                  <a:pt x="690296" y="388376"/>
                  <a:pt x="672399" y="395378"/>
                  <a:pt x="654409" y="402293"/>
                </a:cubicBezTo>
                <a:cubicBezTo>
                  <a:pt x="653617" y="402594"/>
                  <a:pt x="652749" y="402836"/>
                  <a:pt x="652749" y="403758"/>
                </a:cubicBezTo>
                <a:cubicBezTo>
                  <a:pt x="654181" y="403568"/>
                  <a:pt x="655612" y="403379"/>
                  <a:pt x="658019" y="403060"/>
                </a:cubicBezTo>
                <a:cubicBezTo>
                  <a:pt x="646412" y="408363"/>
                  <a:pt x="635720" y="413243"/>
                  <a:pt x="623244" y="418942"/>
                </a:cubicBezTo>
                <a:cubicBezTo>
                  <a:pt x="628089" y="419364"/>
                  <a:pt x="630419" y="419563"/>
                  <a:pt x="634409" y="419917"/>
                </a:cubicBezTo>
                <a:cubicBezTo>
                  <a:pt x="630890" y="421649"/>
                  <a:pt x="628148" y="422960"/>
                  <a:pt x="625483" y="424322"/>
                </a:cubicBezTo>
                <a:cubicBezTo>
                  <a:pt x="620762" y="426728"/>
                  <a:pt x="613663" y="427004"/>
                  <a:pt x="610312" y="431074"/>
                </a:cubicBezTo>
                <a:cubicBezTo>
                  <a:pt x="608668" y="433066"/>
                  <a:pt x="601402" y="433600"/>
                  <a:pt x="596604" y="434704"/>
                </a:cubicBezTo>
                <a:cubicBezTo>
                  <a:pt x="592537" y="435652"/>
                  <a:pt x="587800" y="436032"/>
                  <a:pt x="584342" y="437437"/>
                </a:cubicBezTo>
                <a:cubicBezTo>
                  <a:pt x="561295" y="446818"/>
                  <a:pt x="538432" y="456354"/>
                  <a:pt x="515691" y="465959"/>
                </a:cubicBezTo>
                <a:cubicBezTo>
                  <a:pt x="511258" y="467830"/>
                  <a:pt x="506627" y="469899"/>
                  <a:pt x="503688" y="472460"/>
                </a:cubicBezTo>
                <a:cubicBezTo>
                  <a:pt x="497975" y="477426"/>
                  <a:pt x="490055" y="480350"/>
                  <a:pt x="480687" y="482497"/>
                </a:cubicBezTo>
                <a:cubicBezTo>
                  <a:pt x="473908" y="484049"/>
                  <a:pt x="467543" y="486247"/>
                  <a:pt x="460657" y="487592"/>
                </a:cubicBezTo>
                <a:cubicBezTo>
                  <a:pt x="456636" y="488376"/>
                  <a:pt x="451716" y="488635"/>
                  <a:pt x="447603" y="488109"/>
                </a:cubicBezTo>
                <a:cubicBezTo>
                  <a:pt x="440704" y="487239"/>
                  <a:pt x="427055" y="489498"/>
                  <a:pt x="424420" y="493317"/>
                </a:cubicBezTo>
                <a:cubicBezTo>
                  <a:pt x="417200" y="503802"/>
                  <a:pt x="401328" y="508915"/>
                  <a:pt x="385670" y="514209"/>
                </a:cubicBezTo>
                <a:cubicBezTo>
                  <a:pt x="379409" y="516330"/>
                  <a:pt x="372692" y="518011"/>
                  <a:pt x="365960" y="519960"/>
                </a:cubicBezTo>
                <a:cubicBezTo>
                  <a:pt x="373742" y="524288"/>
                  <a:pt x="363675" y="525357"/>
                  <a:pt x="361908" y="527918"/>
                </a:cubicBezTo>
                <a:cubicBezTo>
                  <a:pt x="369935" y="529927"/>
                  <a:pt x="370422" y="531246"/>
                  <a:pt x="365654" y="537980"/>
                </a:cubicBezTo>
                <a:cubicBezTo>
                  <a:pt x="371398" y="537566"/>
                  <a:pt x="377170" y="537144"/>
                  <a:pt x="382958" y="536730"/>
                </a:cubicBezTo>
                <a:lnTo>
                  <a:pt x="384452" y="538316"/>
                </a:lnTo>
                <a:cubicBezTo>
                  <a:pt x="371443" y="545050"/>
                  <a:pt x="358435" y="551784"/>
                  <a:pt x="345060" y="558708"/>
                </a:cubicBezTo>
                <a:cubicBezTo>
                  <a:pt x="351337" y="561467"/>
                  <a:pt x="348930" y="564304"/>
                  <a:pt x="345503" y="566934"/>
                </a:cubicBezTo>
                <a:cubicBezTo>
                  <a:pt x="338298" y="572469"/>
                  <a:pt x="330820" y="577901"/>
                  <a:pt x="323493" y="583393"/>
                </a:cubicBezTo>
                <a:cubicBezTo>
                  <a:pt x="322000" y="584514"/>
                  <a:pt x="320674" y="585713"/>
                  <a:pt x="319333" y="586816"/>
                </a:cubicBezTo>
                <a:cubicBezTo>
                  <a:pt x="324528" y="588282"/>
                  <a:pt x="329280" y="589618"/>
                  <a:pt x="336302" y="591602"/>
                </a:cubicBezTo>
                <a:cubicBezTo>
                  <a:pt x="324634" y="597146"/>
                  <a:pt x="315343" y="602483"/>
                  <a:pt x="304513" y="606492"/>
                </a:cubicBezTo>
                <a:cubicBezTo>
                  <a:pt x="289981" y="611881"/>
                  <a:pt x="274917" y="617184"/>
                  <a:pt x="258894" y="620856"/>
                </a:cubicBezTo>
                <a:cubicBezTo>
                  <a:pt x="234401" y="626478"/>
                  <a:pt x="212786" y="634454"/>
                  <a:pt x="191735" y="643188"/>
                </a:cubicBezTo>
                <a:cubicBezTo>
                  <a:pt x="187059" y="645128"/>
                  <a:pt x="182535" y="648568"/>
                  <a:pt x="176000" y="644094"/>
                </a:cubicBezTo>
                <a:cubicBezTo>
                  <a:pt x="174888" y="643335"/>
                  <a:pt x="169298" y="644180"/>
                  <a:pt x="166252" y="644922"/>
                </a:cubicBezTo>
                <a:cubicBezTo>
                  <a:pt x="143739" y="650396"/>
                  <a:pt x="121637" y="656484"/>
                  <a:pt x="98804" y="661476"/>
                </a:cubicBezTo>
                <a:cubicBezTo>
                  <a:pt x="80328" y="665519"/>
                  <a:pt x="60663" y="667985"/>
                  <a:pt x="40740" y="666710"/>
                </a:cubicBezTo>
                <a:cubicBezTo>
                  <a:pt x="30001" y="666020"/>
                  <a:pt x="19202" y="663873"/>
                  <a:pt x="9316" y="661286"/>
                </a:cubicBezTo>
                <a:cubicBezTo>
                  <a:pt x="467" y="658967"/>
                  <a:pt x="-1316" y="655147"/>
                  <a:pt x="816" y="649715"/>
                </a:cubicBezTo>
                <a:cubicBezTo>
                  <a:pt x="3954" y="641739"/>
                  <a:pt x="11433" y="634911"/>
                  <a:pt x="21638" y="629531"/>
                </a:cubicBezTo>
                <a:cubicBezTo>
                  <a:pt x="39019" y="620356"/>
                  <a:pt x="57145" y="611570"/>
                  <a:pt x="75864" y="603285"/>
                </a:cubicBezTo>
                <a:cubicBezTo>
                  <a:pt x="101926" y="591739"/>
                  <a:pt x="126267" y="579306"/>
                  <a:pt x="146465" y="564408"/>
                </a:cubicBezTo>
                <a:cubicBezTo>
                  <a:pt x="147395" y="563726"/>
                  <a:pt x="148369" y="563062"/>
                  <a:pt x="149223" y="562355"/>
                </a:cubicBezTo>
                <a:cubicBezTo>
                  <a:pt x="149481" y="562148"/>
                  <a:pt x="149406" y="561812"/>
                  <a:pt x="149558" y="561346"/>
                </a:cubicBezTo>
                <a:cubicBezTo>
                  <a:pt x="142459" y="560906"/>
                  <a:pt x="141560" y="558380"/>
                  <a:pt x="144226" y="555337"/>
                </a:cubicBezTo>
                <a:cubicBezTo>
                  <a:pt x="147013" y="552164"/>
                  <a:pt x="149741" y="548740"/>
                  <a:pt x="154021" y="546292"/>
                </a:cubicBezTo>
                <a:cubicBezTo>
                  <a:pt x="161515" y="541998"/>
                  <a:pt x="170197" y="538368"/>
                  <a:pt x="178346" y="534436"/>
                </a:cubicBezTo>
                <a:cubicBezTo>
                  <a:pt x="179428" y="533910"/>
                  <a:pt x="181240" y="533031"/>
                  <a:pt x="181011" y="532600"/>
                </a:cubicBezTo>
                <a:cubicBezTo>
                  <a:pt x="178772" y="528306"/>
                  <a:pt x="185048" y="526151"/>
                  <a:pt x="187988" y="523158"/>
                </a:cubicBezTo>
                <a:cubicBezTo>
                  <a:pt x="193137" y="517916"/>
                  <a:pt x="198849" y="512803"/>
                  <a:pt x="203022" y="507320"/>
                </a:cubicBezTo>
                <a:cubicBezTo>
                  <a:pt x="212435" y="494929"/>
                  <a:pt x="228704" y="485437"/>
                  <a:pt x="243570" y="475323"/>
                </a:cubicBezTo>
                <a:cubicBezTo>
                  <a:pt x="246144" y="473581"/>
                  <a:pt x="248581" y="471779"/>
                  <a:pt x="251094" y="469986"/>
                </a:cubicBezTo>
                <a:cubicBezTo>
                  <a:pt x="242915" y="467287"/>
                  <a:pt x="234781" y="465002"/>
                  <a:pt x="227393" y="462105"/>
                </a:cubicBezTo>
                <a:cubicBezTo>
                  <a:pt x="206175" y="453802"/>
                  <a:pt x="199062" y="434850"/>
                  <a:pt x="212435" y="422485"/>
                </a:cubicBezTo>
                <a:cubicBezTo>
                  <a:pt x="214751" y="420347"/>
                  <a:pt x="218148" y="418381"/>
                  <a:pt x="221789" y="416951"/>
                </a:cubicBezTo>
                <a:cubicBezTo>
                  <a:pt x="248947" y="406250"/>
                  <a:pt x="276563" y="395912"/>
                  <a:pt x="303492" y="385040"/>
                </a:cubicBezTo>
                <a:cubicBezTo>
                  <a:pt x="330073" y="374313"/>
                  <a:pt x="360079" y="367502"/>
                  <a:pt x="389585" y="360156"/>
                </a:cubicBezTo>
                <a:cubicBezTo>
                  <a:pt x="426690" y="350921"/>
                  <a:pt x="464466" y="342567"/>
                  <a:pt x="501525" y="333272"/>
                </a:cubicBezTo>
                <a:cubicBezTo>
                  <a:pt x="550115" y="321088"/>
                  <a:pt x="598447" y="308552"/>
                  <a:pt x="646534" y="295748"/>
                </a:cubicBezTo>
                <a:cubicBezTo>
                  <a:pt x="659954" y="292179"/>
                  <a:pt x="671849" y="286833"/>
                  <a:pt x="684919" y="282780"/>
                </a:cubicBezTo>
                <a:cubicBezTo>
                  <a:pt x="703898" y="276883"/>
                  <a:pt x="723090" y="271201"/>
                  <a:pt x="742602" y="265906"/>
                </a:cubicBezTo>
                <a:cubicBezTo>
                  <a:pt x="748513" y="264303"/>
                  <a:pt x="755870" y="264510"/>
                  <a:pt x="762389" y="263509"/>
                </a:cubicBezTo>
                <a:cubicBezTo>
                  <a:pt x="770325" y="262285"/>
                  <a:pt x="778246" y="260932"/>
                  <a:pt x="785832" y="259146"/>
                </a:cubicBezTo>
                <a:cubicBezTo>
                  <a:pt x="796981" y="256525"/>
                  <a:pt x="807537" y="253051"/>
                  <a:pt x="818870" y="250749"/>
                </a:cubicBezTo>
                <a:cubicBezTo>
                  <a:pt x="826806" y="249136"/>
                  <a:pt x="835701" y="249110"/>
                  <a:pt x="843957" y="247930"/>
                </a:cubicBezTo>
                <a:cubicBezTo>
                  <a:pt x="851116" y="246903"/>
                  <a:pt x="861047" y="246429"/>
                  <a:pt x="864398" y="243644"/>
                </a:cubicBezTo>
                <a:cubicBezTo>
                  <a:pt x="872516" y="236893"/>
                  <a:pt x="884916" y="233651"/>
                  <a:pt x="895442" y="229004"/>
                </a:cubicBezTo>
                <a:cubicBezTo>
                  <a:pt x="913582" y="220985"/>
                  <a:pt x="932821" y="213759"/>
                  <a:pt x="951602" y="206198"/>
                </a:cubicBezTo>
                <a:cubicBezTo>
                  <a:pt x="957238" y="203930"/>
                  <a:pt x="962858" y="201662"/>
                  <a:pt x="968494" y="199395"/>
                </a:cubicBezTo>
                <a:lnTo>
                  <a:pt x="969621" y="200249"/>
                </a:lnTo>
                <a:cubicBezTo>
                  <a:pt x="962645" y="203240"/>
                  <a:pt x="955684" y="206233"/>
                  <a:pt x="948708" y="209224"/>
                </a:cubicBezTo>
                <a:cubicBezTo>
                  <a:pt x="949181" y="209595"/>
                  <a:pt x="949652" y="209957"/>
                  <a:pt x="950139" y="210328"/>
                </a:cubicBezTo>
                <a:cubicBezTo>
                  <a:pt x="958852" y="206594"/>
                  <a:pt x="967671" y="202930"/>
                  <a:pt x="976278" y="199119"/>
                </a:cubicBezTo>
                <a:cubicBezTo>
                  <a:pt x="997786" y="189583"/>
                  <a:pt x="1018989" y="179823"/>
                  <a:pt x="1040709" y="170459"/>
                </a:cubicBezTo>
                <a:cubicBezTo>
                  <a:pt x="1055210" y="164208"/>
                  <a:pt x="1070534" y="158569"/>
                  <a:pt x="1085263" y="152481"/>
                </a:cubicBezTo>
                <a:cubicBezTo>
                  <a:pt x="1093184" y="149205"/>
                  <a:pt x="1101653" y="146075"/>
                  <a:pt x="1107990" y="141945"/>
                </a:cubicBezTo>
                <a:cubicBezTo>
                  <a:pt x="1115027" y="137367"/>
                  <a:pt x="1122185" y="132978"/>
                  <a:pt x="1130244" y="128960"/>
                </a:cubicBezTo>
                <a:cubicBezTo>
                  <a:pt x="1168445" y="109879"/>
                  <a:pt x="1207470" y="91453"/>
                  <a:pt x="1251887" y="77029"/>
                </a:cubicBezTo>
                <a:cubicBezTo>
                  <a:pt x="1256730" y="75451"/>
                  <a:pt x="1260066" y="72459"/>
                  <a:pt x="1264621" y="70510"/>
                </a:cubicBezTo>
                <a:cubicBezTo>
                  <a:pt x="1271795" y="67449"/>
                  <a:pt x="1279244" y="64569"/>
                  <a:pt x="1286859" y="61880"/>
                </a:cubicBezTo>
                <a:cubicBezTo>
                  <a:pt x="1297050" y="58276"/>
                  <a:pt x="1307758" y="55128"/>
                  <a:pt x="1317826" y="51412"/>
                </a:cubicBezTo>
                <a:cubicBezTo>
                  <a:pt x="1326980" y="48032"/>
                  <a:pt x="1335557" y="44144"/>
                  <a:pt x="1344528" y="40428"/>
                </a:cubicBezTo>
                <a:cubicBezTo>
                  <a:pt x="1344209" y="40333"/>
                  <a:pt x="1343218" y="40040"/>
                  <a:pt x="1340584" y="39255"/>
                </a:cubicBezTo>
                <a:cubicBezTo>
                  <a:pt x="1346234" y="38151"/>
                  <a:pt x="1351550" y="37884"/>
                  <a:pt x="1354947" y="36306"/>
                </a:cubicBezTo>
                <a:cubicBezTo>
                  <a:pt x="1362319" y="32883"/>
                  <a:pt x="1368838" y="28840"/>
                  <a:pt x="1375511" y="24942"/>
                </a:cubicBezTo>
                <a:cubicBezTo>
                  <a:pt x="1381482" y="21450"/>
                  <a:pt x="1387299" y="17872"/>
                  <a:pt x="1393012" y="14242"/>
                </a:cubicBezTo>
                <a:cubicBezTo>
                  <a:pt x="1402639" y="8112"/>
                  <a:pt x="1415997" y="7198"/>
                  <a:pt x="1428914" y="6740"/>
                </a:cubicBezTo>
                <a:cubicBezTo>
                  <a:pt x="1442501" y="6257"/>
                  <a:pt x="1456240" y="7034"/>
                  <a:pt x="1469903" y="7465"/>
                </a:cubicBezTo>
                <a:cubicBezTo>
                  <a:pt x="1471823" y="7525"/>
                  <a:pt x="1473621" y="8767"/>
                  <a:pt x="1475478" y="9465"/>
                </a:cubicBezTo>
                <a:cubicBezTo>
                  <a:pt x="1475097" y="9974"/>
                  <a:pt x="1474701" y="10483"/>
                  <a:pt x="1474321" y="10992"/>
                </a:cubicBezTo>
                <a:cubicBezTo>
                  <a:pt x="1486079" y="10638"/>
                  <a:pt x="1498128" y="11017"/>
                  <a:pt x="1509506" y="9629"/>
                </a:cubicBezTo>
                <a:cubicBezTo>
                  <a:pt x="1515721" y="8870"/>
                  <a:pt x="1521677" y="5533"/>
                  <a:pt x="1526186" y="2593"/>
                </a:cubicBezTo>
                <a:close/>
              </a:path>
            </a:pathLst>
          </a:custGeom>
          <a:gradFill flip="none" rotWithShape="1">
            <a:gsLst>
              <a:gs pos="100000">
                <a:schemeClr val="accent1">
                  <a:lumMod val="40000"/>
                  <a:lumOff val="60000"/>
                  <a:alpha val="0"/>
                </a:schemeClr>
              </a:gs>
              <a:gs pos="427">
                <a:schemeClr val="accent1">
                  <a:alpha val="50000"/>
                </a:schemeClr>
              </a:gs>
              <a:gs pos="35000">
                <a:schemeClr val="accent1">
                  <a:alpha val="20000"/>
                </a:schemeClr>
              </a:gs>
            </a:gsLst>
            <a:lin ang="5400000" scaled="1"/>
            <a:tileRect/>
          </a:gradFill>
          <a:ln w="893"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0" name="图形 15"/>
          <p:cNvSpPr/>
          <p:nvPr>
            <p:custDataLst>
              <p:tags r:id="rId25"/>
            </p:custDataLst>
          </p:nvPr>
        </p:nvSpPr>
        <p:spPr>
          <a:xfrm>
            <a:off x="7825317" y="5041900"/>
            <a:ext cx="334433" cy="812800"/>
          </a:xfrm>
          <a:custGeom>
            <a:avLst/>
            <a:gdLst>
              <a:gd name="connsiteX0" fmla="*/ 570439 w 859200"/>
              <a:gd name="connsiteY0" fmla="*/ 35862 h 2087906"/>
              <a:gd name="connsiteX1" fmla="*/ 598133 w 859200"/>
              <a:gd name="connsiteY1" fmla="*/ 95430 h 2087906"/>
              <a:gd name="connsiteX2" fmla="*/ 605961 w 859200"/>
              <a:gd name="connsiteY2" fmla="*/ 121340 h 2087906"/>
              <a:gd name="connsiteX3" fmla="*/ 584206 w 859200"/>
              <a:gd name="connsiteY3" fmla="*/ 151484 h 2087906"/>
              <a:gd name="connsiteX4" fmla="*/ 570279 w 859200"/>
              <a:gd name="connsiteY4" fmla="*/ 162828 h 2087906"/>
              <a:gd name="connsiteX5" fmla="*/ 555287 w 859200"/>
              <a:gd name="connsiteY5" fmla="*/ 193903 h 2087906"/>
              <a:gd name="connsiteX6" fmla="*/ 548790 w 859200"/>
              <a:gd name="connsiteY6" fmla="*/ 202105 h 2087906"/>
              <a:gd name="connsiteX7" fmla="*/ 531268 w 859200"/>
              <a:gd name="connsiteY7" fmla="*/ 236988 h 2087906"/>
              <a:gd name="connsiteX8" fmla="*/ 507994 w 859200"/>
              <a:gd name="connsiteY8" fmla="*/ 254776 h 2087906"/>
              <a:gd name="connsiteX9" fmla="*/ 462166 w 859200"/>
              <a:gd name="connsiteY9" fmla="*/ 292935 h 2087906"/>
              <a:gd name="connsiteX10" fmla="*/ 460063 w 859200"/>
              <a:gd name="connsiteY10" fmla="*/ 350720 h 2087906"/>
              <a:gd name="connsiteX11" fmla="*/ 458758 w 859200"/>
              <a:gd name="connsiteY11" fmla="*/ 365046 h 2087906"/>
              <a:gd name="connsiteX12" fmla="*/ 467253 w 859200"/>
              <a:gd name="connsiteY12" fmla="*/ 363368 h 2087906"/>
              <a:gd name="connsiteX13" fmla="*/ 487570 w 859200"/>
              <a:gd name="connsiteY13" fmla="*/ 365818 h 2087906"/>
              <a:gd name="connsiteX14" fmla="*/ 497210 w 859200"/>
              <a:gd name="connsiteY14" fmla="*/ 397080 h 2087906"/>
              <a:gd name="connsiteX15" fmla="*/ 493562 w 859200"/>
              <a:gd name="connsiteY15" fmla="*/ 420087 h 2087906"/>
              <a:gd name="connsiteX16" fmla="*/ 497343 w 859200"/>
              <a:gd name="connsiteY16" fmla="*/ 487245 h 2087906"/>
              <a:gd name="connsiteX17" fmla="*/ 511110 w 859200"/>
              <a:gd name="connsiteY17" fmla="*/ 506923 h 2087906"/>
              <a:gd name="connsiteX18" fmla="*/ 511909 w 859200"/>
              <a:gd name="connsiteY18" fmla="*/ 517176 h 2087906"/>
              <a:gd name="connsiteX19" fmla="*/ 504746 w 859200"/>
              <a:gd name="connsiteY19" fmla="*/ 527268 h 2087906"/>
              <a:gd name="connsiteX20" fmla="*/ 493748 w 859200"/>
              <a:gd name="connsiteY20" fmla="*/ 540369 h 2087906"/>
              <a:gd name="connsiteX21" fmla="*/ 493748 w 859200"/>
              <a:gd name="connsiteY21" fmla="*/ 577623 h 2087906"/>
              <a:gd name="connsiteX22" fmla="*/ 488769 w 859200"/>
              <a:gd name="connsiteY22" fmla="*/ 570513 h 2087906"/>
              <a:gd name="connsiteX23" fmla="*/ 485626 w 859200"/>
              <a:gd name="connsiteY23" fmla="*/ 571285 h 2087906"/>
              <a:gd name="connsiteX24" fmla="*/ 494946 w 859200"/>
              <a:gd name="connsiteY24" fmla="*/ 623770 h 2087906"/>
              <a:gd name="connsiteX25" fmla="*/ 551612 w 859200"/>
              <a:gd name="connsiteY25" fmla="*/ 623637 h 2087906"/>
              <a:gd name="connsiteX26" fmla="*/ 576670 w 859200"/>
              <a:gd name="connsiteY26" fmla="*/ 642064 h 2087906"/>
              <a:gd name="connsiteX27" fmla="*/ 577123 w 859200"/>
              <a:gd name="connsiteY27" fmla="*/ 648322 h 2087906"/>
              <a:gd name="connsiteX28" fmla="*/ 568841 w 859200"/>
              <a:gd name="connsiteY28" fmla="*/ 689676 h 2087906"/>
              <a:gd name="connsiteX29" fmla="*/ 613923 w 859200"/>
              <a:gd name="connsiteY29" fmla="*/ 729752 h 2087906"/>
              <a:gd name="connsiteX30" fmla="*/ 712902 w 859200"/>
              <a:gd name="connsiteY30" fmla="*/ 708183 h 2087906"/>
              <a:gd name="connsiteX31" fmla="*/ 738865 w 859200"/>
              <a:gd name="connsiteY31" fmla="*/ 712683 h 2087906"/>
              <a:gd name="connsiteX32" fmla="*/ 812307 w 859200"/>
              <a:gd name="connsiteY32" fmla="*/ 724400 h 2087906"/>
              <a:gd name="connsiteX33" fmla="*/ 858002 w 859200"/>
              <a:gd name="connsiteY33" fmla="*/ 714201 h 2087906"/>
              <a:gd name="connsiteX34" fmla="*/ 859200 w 859200"/>
              <a:gd name="connsiteY34" fmla="*/ 717343 h 2087906"/>
              <a:gd name="connsiteX35" fmla="*/ 847218 w 859200"/>
              <a:gd name="connsiteY35" fmla="*/ 724134 h 2087906"/>
              <a:gd name="connsiteX36" fmla="*/ 809138 w 859200"/>
              <a:gd name="connsiteY36" fmla="*/ 765355 h 2087906"/>
              <a:gd name="connsiteX37" fmla="*/ 796463 w 859200"/>
              <a:gd name="connsiteY37" fmla="*/ 775767 h 2087906"/>
              <a:gd name="connsiteX38" fmla="*/ 756547 w 859200"/>
              <a:gd name="connsiteY38" fmla="*/ 785539 h 2087906"/>
              <a:gd name="connsiteX39" fmla="*/ 768823 w 859200"/>
              <a:gd name="connsiteY39" fmla="*/ 794593 h 2087906"/>
              <a:gd name="connsiteX40" fmla="*/ 717110 w 859200"/>
              <a:gd name="connsiteY40" fmla="*/ 815444 h 2087906"/>
              <a:gd name="connsiteX41" fmla="*/ 682439 w 859200"/>
              <a:gd name="connsiteY41" fmla="*/ 832805 h 2087906"/>
              <a:gd name="connsiteX42" fmla="*/ 649792 w 859200"/>
              <a:gd name="connsiteY42" fmla="*/ 841593 h 2087906"/>
              <a:gd name="connsiteX43" fmla="*/ 616613 w 859200"/>
              <a:gd name="connsiteY43" fmla="*/ 840821 h 2087906"/>
              <a:gd name="connsiteX44" fmla="*/ 604390 w 859200"/>
              <a:gd name="connsiteY44" fmla="*/ 844575 h 2087906"/>
              <a:gd name="connsiteX45" fmla="*/ 590091 w 859200"/>
              <a:gd name="connsiteY45" fmla="*/ 847158 h 2087906"/>
              <a:gd name="connsiteX46" fmla="*/ 574380 w 859200"/>
              <a:gd name="connsiteY46" fmla="*/ 848037 h 2087906"/>
              <a:gd name="connsiteX47" fmla="*/ 563915 w 859200"/>
              <a:gd name="connsiteY47" fmla="*/ 848223 h 2087906"/>
              <a:gd name="connsiteX48" fmla="*/ 547245 w 859200"/>
              <a:gd name="connsiteY48" fmla="*/ 845268 h 2087906"/>
              <a:gd name="connsiteX49" fmla="*/ 551719 w 859200"/>
              <a:gd name="connsiteY49" fmla="*/ 862576 h 2087906"/>
              <a:gd name="connsiteX50" fmla="*/ 555900 w 859200"/>
              <a:gd name="connsiteY50" fmla="*/ 908670 h 2087906"/>
              <a:gd name="connsiteX51" fmla="*/ 563675 w 859200"/>
              <a:gd name="connsiteY51" fmla="*/ 946297 h 2087906"/>
              <a:gd name="connsiteX52" fmla="*/ 565646 w 859200"/>
              <a:gd name="connsiteY52" fmla="*/ 955058 h 2087906"/>
              <a:gd name="connsiteX53" fmla="*/ 576856 w 859200"/>
              <a:gd name="connsiteY53" fmla="*/ 1012416 h 2087906"/>
              <a:gd name="connsiteX54" fmla="*/ 608198 w 859200"/>
              <a:gd name="connsiteY54" fmla="*/ 1124736 h 2087906"/>
              <a:gd name="connsiteX55" fmla="*/ 606175 w 859200"/>
              <a:gd name="connsiteY55" fmla="*/ 1137411 h 2087906"/>
              <a:gd name="connsiteX56" fmla="*/ 598532 w 859200"/>
              <a:gd name="connsiteY56" fmla="*/ 1168567 h 2087906"/>
              <a:gd name="connsiteX57" fmla="*/ 595789 w 859200"/>
              <a:gd name="connsiteY57" fmla="*/ 1318939 h 2087906"/>
              <a:gd name="connsiteX58" fmla="*/ 602526 w 859200"/>
              <a:gd name="connsiteY58" fmla="*/ 1360293 h 2087906"/>
              <a:gd name="connsiteX59" fmla="*/ 601754 w 859200"/>
              <a:gd name="connsiteY59" fmla="*/ 1390703 h 2087906"/>
              <a:gd name="connsiteX60" fmla="*/ 607293 w 859200"/>
              <a:gd name="connsiteY60" fmla="*/ 1423163 h 2087906"/>
              <a:gd name="connsiteX61" fmla="*/ 609876 w 859200"/>
              <a:gd name="connsiteY61" fmla="*/ 1437223 h 2087906"/>
              <a:gd name="connsiteX62" fmla="*/ 605908 w 859200"/>
              <a:gd name="connsiteY62" fmla="*/ 1473172 h 2087906"/>
              <a:gd name="connsiteX63" fmla="*/ 590144 w 859200"/>
              <a:gd name="connsiteY63" fmla="*/ 1494209 h 2087906"/>
              <a:gd name="connsiteX64" fmla="*/ 575978 w 859200"/>
              <a:gd name="connsiteY64" fmla="*/ 1555242 h 2087906"/>
              <a:gd name="connsiteX65" fmla="*/ 574193 w 859200"/>
              <a:gd name="connsiteY65" fmla="*/ 1564056 h 2087906"/>
              <a:gd name="connsiteX66" fmla="*/ 560133 w 859200"/>
              <a:gd name="connsiteY66" fmla="*/ 1702392 h 2087906"/>
              <a:gd name="connsiteX67" fmla="*/ 559681 w 859200"/>
              <a:gd name="connsiteY67" fmla="*/ 1769310 h 2087906"/>
              <a:gd name="connsiteX68" fmla="*/ 556618 w 859200"/>
              <a:gd name="connsiteY68" fmla="*/ 1785899 h 2087906"/>
              <a:gd name="connsiteX69" fmla="*/ 550680 w 859200"/>
              <a:gd name="connsiteY69" fmla="*/ 1813300 h 2087906"/>
              <a:gd name="connsiteX70" fmla="*/ 554036 w 859200"/>
              <a:gd name="connsiteY70" fmla="*/ 1852178 h 2087906"/>
              <a:gd name="connsiteX71" fmla="*/ 562876 w 859200"/>
              <a:gd name="connsiteY71" fmla="*/ 1871830 h 2087906"/>
              <a:gd name="connsiteX72" fmla="*/ 567882 w 859200"/>
              <a:gd name="connsiteY72" fmla="*/ 1871937 h 2087906"/>
              <a:gd name="connsiteX73" fmla="*/ 574886 w 859200"/>
              <a:gd name="connsiteY73" fmla="*/ 1875026 h 2087906"/>
              <a:gd name="connsiteX74" fmla="*/ 588040 w 859200"/>
              <a:gd name="connsiteY74" fmla="*/ 1909989 h 2087906"/>
              <a:gd name="connsiteX75" fmla="*/ 589079 w 859200"/>
              <a:gd name="connsiteY75" fmla="*/ 1919522 h 2087906"/>
              <a:gd name="connsiteX76" fmla="*/ 581223 w 859200"/>
              <a:gd name="connsiteY76" fmla="*/ 1909270 h 2087906"/>
              <a:gd name="connsiteX77" fmla="*/ 579998 w 859200"/>
              <a:gd name="connsiteY77" fmla="*/ 1910948 h 2087906"/>
              <a:gd name="connsiteX78" fmla="*/ 599970 w 859200"/>
              <a:gd name="connsiteY78" fmla="*/ 1933422 h 2087906"/>
              <a:gd name="connsiteX79" fmla="*/ 606041 w 859200"/>
              <a:gd name="connsiteY79" fmla="*/ 1938775 h 2087906"/>
              <a:gd name="connsiteX80" fmla="*/ 650884 w 859200"/>
              <a:gd name="connsiteY80" fmla="*/ 1984762 h 2087906"/>
              <a:gd name="connsiteX81" fmla="*/ 712104 w 859200"/>
              <a:gd name="connsiteY81" fmla="*/ 2002950 h 2087906"/>
              <a:gd name="connsiteX82" fmla="*/ 743978 w 859200"/>
              <a:gd name="connsiteY82" fmla="*/ 2001112 h 2087906"/>
              <a:gd name="connsiteX83" fmla="*/ 775746 w 859200"/>
              <a:gd name="connsiteY83" fmla="*/ 2022522 h 2087906"/>
              <a:gd name="connsiteX84" fmla="*/ 781471 w 859200"/>
              <a:gd name="connsiteY84" fmla="*/ 2036555 h 2087906"/>
              <a:gd name="connsiteX85" fmla="*/ 767012 w 859200"/>
              <a:gd name="connsiteY85" fmla="*/ 2056367 h 2087906"/>
              <a:gd name="connsiteX86" fmla="*/ 583913 w 859200"/>
              <a:gd name="connsiteY86" fmla="*/ 2081611 h 2087906"/>
              <a:gd name="connsiteX87" fmla="*/ 536727 w 859200"/>
              <a:gd name="connsiteY87" fmla="*/ 2084567 h 2087906"/>
              <a:gd name="connsiteX88" fmla="*/ 441716 w 859200"/>
              <a:gd name="connsiteY88" fmla="*/ 2081078 h 2087906"/>
              <a:gd name="connsiteX89" fmla="*/ 425019 w 859200"/>
              <a:gd name="connsiteY89" fmla="*/ 2057272 h 2087906"/>
              <a:gd name="connsiteX90" fmla="*/ 429786 w 859200"/>
              <a:gd name="connsiteY90" fmla="*/ 1995867 h 2087906"/>
              <a:gd name="connsiteX91" fmla="*/ 363880 w 859200"/>
              <a:gd name="connsiteY91" fmla="*/ 2003775 h 2087906"/>
              <a:gd name="connsiteX92" fmla="*/ 260747 w 859200"/>
              <a:gd name="connsiteY92" fmla="*/ 2006971 h 2087906"/>
              <a:gd name="connsiteX93" fmla="*/ 248311 w 859200"/>
              <a:gd name="connsiteY93" fmla="*/ 1962501 h 2087906"/>
              <a:gd name="connsiteX94" fmla="*/ 263250 w 859200"/>
              <a:gd name="connsiteY94" fmla="*/ 1899737 h 2087906"/>
              <a:gd name="connsiteX95" fmla="*/ 268017 w 859200"/>
              <a:gd name="connsiteY95" fmla="*/ 1887568 h 2087906"/>
              <a:gd name="connsiteX96" fmla="*/ 258617 w 859200"/>
              <a:gd name="connsiteY96" fmla="*/ 1851406 h 2087906"/>
              <a:gd name="connsiteX97" fmla="*/ 272890 w 859200"/>
              <a:gd name="connsiteY97" fmla="*/ 1839956 h 2087906"/>
              <a:gd name="connsiteX98" fmla="*/ 273023 w 859200"/>
              <a:gd name="connsiteY98" fmla="*/ 1807256 h 2087906"/>
              <a:gd name="connsiteX99" fmla="*/ 269641 w 859200"/>
              <a:gd name="connsiteY99" fmla="*/ 1793169 h 2087906"/>
              <a:gd name="connsiteX100" fmla="*/ 257924 w 859200"/>
              <a:gd name="connsiteY100" fmla="*/ 1736663 h 2087906"/>
              <a:gd name="connsiteX101" fmla="*/ 258271 w 859200"/>
              <a:gd name="connsiteY101" fmla="*/ 1701007 h 2087906"/>
              <a:gd name="connsiteX102" fmla="*/ 260827 w 859200"/>
              <a:gd name="connsiteY102" fmla="*/ 1667588 h 2087906"/>
              <a:gd name="connsiteX103" fmla="*/ 259416 w 859200"/>
              <a:gd name="connsiteY103" fmla="*/ 1511650 h 2087906"/>
              <a:gd name="connsiteX104" fmla="*/ 267244 w 859200"/>
              <a:gd name="connsiteY104" fmla="*/ 1471787 h 2087906"/>
              <a:gd name="connsiteX105" fmla="*/ 266446 w 859200"/>
              <a:gd name="connsiteY105" fmla="*/ 1454239 h 2087906"/>
              <a:gd name="connsiteX106" fmla="*/ 274301 w 859200"/>
              <a:gd name="connsiteY106" fmla="*/ 1412831 h 2087906"/>
              <a:gd name="connsiteX107" fmla="*/ 283088 w 859200"/>
              <a:gd name="connsiteY107" fmla="*/ 1362690 h 2087906"/>
              <a:gd name="connsiteX108" fmla="*/ 281384 w 859200"/>
              <a:gd name="connsiteY108" fmla="*/ 1342505 h 2087906"/>
              <a:gd name="connsiteX109" fmla="*/ 280532 w 859200"/>
              <a:gd name="connsiteY109" fmla="*/ 1337339 h 2087906"/>
              <a:gd name="connsiteX110" fmla="*/ 285565 w 859200"/>
              <a:gd name="connsiteY110" fmla="*/ 1249997 h 2087906"/>
              <a:gd name="connsiteX111" fmla="*/ 283328 w 859200"/>
              <a:gd name="connsiteY111" fmla="*/ 1150699 h 2087906"/>
              <a:gd name="connsiteX112" fmla="*/ 283328 w 859200"/>
              <a:gd name="connsiteY112" fmla="*/ 1192213 h 2087906"/>
              <a:gd name="connsiteX113" fmla="*/ 277283 w 859200"/>
              <a:gd name="connsiteY113" fmla="*/ 1192293 h 2087906"/>
              <a:gd name="connsiteX114" fmla="*/ 272490 w 859200"/>
              <a:gd name="connsiteY114" fmla="*/ 1107294 h 2087906"/>
              <a:gd name="connsiteX115" fmla="*/ 273236 w 859200"/>
              <a:gd name="connsiteY115" fmla="*/ 1034092 h 2087906"/>
              <a:gd name="connsiteX116" fmla="*/ 265034 w 859200"/>
              <a:gd name="connsiteY116" fmla="*/ 1020484 h 2087906"/>
              <a:gd name="connsiteX117" fmla="*/ 221842 w 859200"/>
              <a:gd name="connsiteY117" fmla="*/ 983018 h 2087906"/>
              <a:gd name="connsiteX118" fmla="*/ 205759 w 859200"/>
              <a:gd name="connsiteY118" fmla="*/ 969837 h 2087906"/>
              <a:gd name="connsiteX119" fmla="*/ 177825 w 859200"/>
              <a:gd name="connsiteY119" fmla="*/ 949333 h 2087906"/>
              <a:gd name="connsiteX120" fmla="*/ 158626 w 859200"/>
              <a:gd name="connsiteY120" fmla="*/ 883400 h 2087906"/>
              <a:gd name="connsiteX121" fmla="*/ 149998 w 859200"/>
              <a:gd name="connsiteY121" fmla="*/ 861777 h 2087906"/>
              <a:gd name="connsiteX122" fmla="*/ 92667 w 859200"/>
              <a:gd name="connsiteY122" fmla="*/ 767485 h 2087906"/>
              <a:gd name="connsiteX123" fmla="*/ 31927 w 859200"/>
              <a:gd name="connsiteY123" fmla="*/ 683951 h 2087906"/>
              <a:gd name="connsiteX124" fmla="*/ 185 w 859200"/>
              <a:gd name="connsiteY124" fmla="*/ 596076 h 2087906"/>
              <a:gd name="connsiteX125" fmla="*/ 2715 w 859200"/>
              <a:gd name="connsiteY125" fmla="*/ 537946 h 2087906"/>
              <a:gd name="connsiteX126" fmla="*/ 17014 w 859200"/>
              <a:gd name="connsiteY126" fmla="*/ 510598 h 2087906"/>
              <a:gd name="connsiteX127" fmla="*/ 183018 w 859200"/>
              <a:gd name="connsiteY127" fmla="*/ 409063 h 2087906"/>
              <a:gd name="connsiteX128" fmla="*/ 199927 w 859200"/>
              <a:gd name="connsiteY128" fmla="*/ 394311 h 2087906"/>
              <a:gd name="connsiteX129" fmla="*/ 257418 w 859200"/>
              <a:gd name="connsiteY129" fmla="*/ 302362 h 2087906"/>
              <a:gd name="connsiteX130" fmla="*/ 285911 w 859200"/>
              <a:gd name="connsiteY130" fmla="*/ 264682 h 2087906"/>
              <a:gd name="connsiteX131" fmla="*/ 291610 w 859200"/>
              <a:gd name="connsiteY131" fmla="*/ 244258 h 2087906"/>
              <a:gd name="connsiteX132" fmla="*/ 321141 w 859200"/>
              <a:gd name="connsiteY132" fmla="*/ 204848 h 2087906"/>
              <a:gd name="connsiteX133" fmla="*/ 332245 w 859200"/>
              <a:gd name="connsiteY133" fmla="*/ 195421 h 2087906"/>
              <a:gd name="connsiteX134" fmla="*/ 353441 w 859200"/>
              <a:gd name="connsiteY134" fmla="*/ 110076 h 2087906"/>
              <a:gd name="connsiteX135" fmla="*/ 402518 w 859200"/>
              <a:gd name="connsiteY135" fmla="*/ 21243 h 2087906"/>
              <a:gd name="connsiteX136" fmla="*/ 490260 w 859200"/>
              <a:gd name="connsiteY136" fmla="*/ 712 h 2087906"/>
              <a:gd name="connsiteX137" fmla="*/ 538964 w 859200"/>
              <a:gd name="connsiteY137" fmla="*/ 29658 h 2087906"/>
              <a:gd name="connsiteX138" fmla="*/ 570439 w 859200"/>
              <a:gd name="connsiteY138" fmla="*/ 35862 h 2087906"/>
              <a:gd name="connsiteX139" fmla="*/ 446322 w 859200"/>
              <a:gd name="connsiteY139" fmla="*/ 1895876 h 2087906"/>
              <a:gd name="connsiteX140" fmla="*/ 450077 w 859200"/>
              <a:gd name="connsiteY140" fmla="*/ 1864268 h 2087906"/>
              <a:gd name="connsiteX141" fmla="*/ 445630 w 859200"/>
              <a:gd name="connsiteY141" fmla="*/ 1836600 h 2087906"/>
              <a:gd name="connsiteX142" fmla="*/ 448399 w 859200"/>
              <a:gd name="connsiteY142" fmla="*/ 1808374 h 2087906"/>
              <a:gd name="connsiteX143" fmla="*/ 450876 w 859200"/>
              <a:gd name="connsiteY143" fmla="*/ 1794740 h 2087906"/>
              <a:gd name="connsiteX144" fmla="*/ 444112 w 859200"/>
              <a:gd name="connsiteY144" fmla="*/ 1769150 h 2087906"/>
              <a:gd name="connsiteX145" fmla="*/ 443633 w 859200"/>
              <a:gd name="connsiteY145" fmla="*/ 1705135 h 2087906"/>
              <a:gd name="connsiteX146" fmla="*/ 440730 w 859200"/>
              <a:gd name="connsiteY146" fmla="*/ 1677387 h 2087906"/>
              <a:gd name="connsiteX147" fmla="*/ 449917 w 859200"/>
              <a:gd name="connsiteY147" fmla="*/ 1523633 h 2087906"/>
              <a:gd name="connsiteX148" fmla="*/ 458652 w 859200"/>
              <a:gd name="connsiteY148" fmla="*/ 1463160 h 2087906"/>
              <a:gd name="connsiteX149" fmla="*/ 455589 w 859200"/>
              <a:gd name="connsiteY149" fmla="*/ 1428063 h 2087906"/>
              <a:gd name="connsiteX150" fmla="*/ 438281 w 859200"/>
              <a:gd name="connsiteY150" fmla="*/ 1378267 h 2087906"/>
              <a:gd name="connsiteX151" fmla="*/ 421185 w 859200"/>
              <a:gd name="connsiteY151" fmla="*/ 1412139 h 2087906"/>
              <a:gd name="connsiteX152" fmla="*/ 408669 w 859200"/>
              <a:gd name="connsiteY152" fmla="*/ 1469977 h 2087906"/>
              <a:gd name="connsiteX153" fmla="*/ 386781 w 859200"/>
              <a:gd name="connsiteY153" fmla="*/ 1491919 h 2087906"/>
              <a:gd name="connsiteX154" fmla="*/ 378233 w 859200"/>
              <a:gd name="connsiteY154" fmla="*/ 1529545 h 2087906"/>
              <a:gd name="connsiteX155" fmla="*/ 363507 w 859200"/>
              <a:gd name="connsiteY155" fmla="*/ 1672221 h 2087906"/>
              <a:gd name="connsiteX156" fmla="*/ 366490 w 859200"/>
              <a:gd name="connsiteY156" fmla="*/ 1688625 h 2087906"/>
              <a:gd name="connsiteX157" fmla="*/ 362841 w 859200"/>
              <a:gd name="connsiteY157" fmla="*/ 1720952 h 2087906"/>
              <a:gd name="connsiteX158" fmla="*/ 362069 w 859200"/>
              <a:gd name="connsiteY158" fmla="*/ 1734186 h 2087906"/>
              <a:gd name="connsiteX159" fmla="*/ 368354 w 859200"/>
              <a:gd name="connsiteY159" fmla="*/ 1763904 h 2087906"/>
              <a:gd name="connsiteX160" fmla="*/ 367262 w 859200"/>
              <a:gd name="connsiteY160" fmla="*/ 1793701 h 2087906"/>
              <a:gd name="connsiteX161" fmla="*/ 382813 w 859200"/>
              <a:gd name="connsiteY161" fmla="*/ 1805764 h 2087906"/>
              <a:gd name="connsiteX162" fmla="*/ 385236 w 859200"/>
              <a:gd name="connsiteY162" fmla="*/ 1808534 h 2087906"/>
              <a:gd name="connsiteX163" fmla="*/ 396047 w 859200"/>
              <a:gd name="connsiteY163" fmla="*/ 1842698 h 2087906"/>
              <a:gd name="connsiteX164" fmla="*/ 424567 w 859200"/>
              <a:gd name="connsiteY164" fmla="*/ 1884239 h 2087906"/>
              <a:gd name="connsiteX165" fmla="*/ 439053 w 859200"/>
              <a:gd name="connsiteY165" fmla="*/ 1891269 h 2087906"/>
              <a:gd name="connsiteX166" fmla="*/ 446349 w 859200"/>
              <a:gd name="connsiteY166" fmla="*/ 1895902 h 2087906"/>
              <a:gd name="connsiteX167" fmla="*/ 283807 w 859200"/>
              <a:gd name="connsiteY167" fmla="*/ 1111102 h 2087906"/>
              <a:gd name="connsiteX168" fmla="*/ 284606 w 859200"/>
              <a:gd name="connsiteY168" fmla="*/ 1111262 h 2087906"/>
              <a:gd name="connsiteX169" fmla="*/ 284606 w 859200"/>
              <a:gd name="connsiteY169" fmla="*/ 1066605 h 2087906"/>
              <a:gd name="connsiteX170" fmla="*/ 280745 w 859200"/>
              <a:gd name="connsiteY170" fmla="*/ 1066685 h 2087906"/>
              <a:gd name="connsiteX171" fmla="*/ 283807 w 859200"/>
              <a:gd name="connsiteY171" fmla="*/ 1111128 h 208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59200" h="2087906">
                <a:moveTo>
                  <a:pt x="570439" y="35862"/>
                </a:moveTo>
                <a:cubicBezTo>
                  <a:pt x="569267" y="62171"/>
                  <a:pt x="583647" y="78441"/>
                  <a:pt x="598133" y="95430"/>
                </a:cubicBezTo>
                <a:cubicBezTo>
                  <a:pt x="603538" y="101768"/>
                  <a:pt x="605376" y="112446"/>
                  <a:pt x="605961" y="121340"/>
                </a:cubicBezTo>
                <a:cubicBezTo>
                  <a:pt x="607320" y="141791"/>
                  <a:pt x="603512" y="145279"/>
                  <a:pt x="584206" y="151484"/>
                </a:cubicBezTo>
                <a:cubicBezTo>
                  <a:pt x="578827" y="153215"/>
                  <a:pt x="573235" y="157928"/>
                  <a:pt x="570279" y="162828"/>
                </a:cubicBezTo>
                <a:cubicBezTo>
                  <a:pt x="564394" y="172654"/>
                  <a:pt x="560400" y="183598"/>
                  <a:pt x="555287" y="193903"/>
                </a:cubicBezTo>
                <a:cubicBezTo>
                  <a:pt x="553743" y="197019"/>
                  <a:pt x="551612" y="201040"/>
                  <a:pt x="548790" y="202105"/>
                </a:cubicBezTo>
                <a:cubicBezTo>
                  <a:pt x="532014" y="208522"/>
                  <a:pt x="532839" y="223221"/>
                  <a:pt x="531268" y="236988"/>
                </a:cubicBezTo>
                <a:cubicBezTo>
                  <a:pt x="529031" y="256880"/>
                  <a:pt x="526368" y="258718"/>
                  <a:pt x="507994" y="254776"/>
                </a:cubicBezTo>
                <a:cubicBezTo>
                  <a:pt x="492603" y="267585"/>
                  <a:pt x="477851" y="279887"/>
                  <a:pt x="462166" y="292935"/>
                </a:cubicBezTo>
                <a:cubicBezTo>
                  <a:pt x="477292" y="312507"/>
                  <a:pt x="475667" y="331707"/>
                  <a:pt x="460063" y="350720"/>
                </a:cubicBezTo>
                <a:cubicBezTo>
                  <a:pt x="457799" y="353489"/>
                  <a:pt x="459157" y="359267"/>
                  <a:pt x="458758" y="365046"/>
                </a:cubicBezTo>
                <a:cubicBezTo>
                  <a:pt x="463178" y="364167"/>
                  <a:pt x="465202" y="363714"/>
                  <a:pt x="467253" y="363368"/>
                </a:cubicBezTo>
                <a:cubicBezTo>
                  <a:pt x="474256" y="362170"/>
                  <a:pt x="481792" y="356738"/>
                  <a:pt x="487570" y="365818"/>
                </a:cubicBezTo>
                <a:cubicBezTo>
                  <a:pt x="493588" y="375271"/>
                  <a:pt x="505758" y="382168"/>
                  <a:pt x="497210" y="397080"/>
                </a:cubicBezTo>
                <a:cubicBezTo>
                  <a:pt x="493588" y="403418"/>
                  <a:pt x="493322" y="412392"/>
                  <a:pt x="493562" y="420087"/>
                </a:cubicBezTo>
                <a:cubicBezTo>
                  <a:pt x="494254" y="442216"/>
                  <a:pt x="495985" y="464318"/>
                  <a:pt x="497343" y="487245"/>
                </a:cubicBezTo>
                <a:cubicBezTo>
                  <a:pt x="511776" y="487245"/>
                  <a:pt x="515104" y="494435"/>
                  <a:pt x="511110" y="506923"/>
                </a:cubicBezTo>
                <a:cubicBezTo>
                  <a:pt x="510151" y="509959"/>
                  <a:pt x="512921" y="514193"/>
                  <a:pt x="511909" y="517176"/>
                </a:cubicBezTo>
                <a:cubicBezTo>
                  <a:pt x="510604" y="521090"/>
                  <a:pt x="507329" y="527188"/>
                  <a:pt x="504746" y="527268"/>
                </a:cubicBezTo>
                <a:cubicBezTo>
                  <a:pt x="495159" y="527561"/>
                  <a:pt x="493801" y="533126"/>
                  <a:pt x="493748" y="540369"/>
                </a:cubicBezTo>
                <a:cubicBezTo>
                  <a:pt x="493642" y="552325"/>
                  <a:pt x="493748" y="564255"/>
                  <a:pt x="493748" y="577623"/>
                </a:cubicBezTo>
                <a:cubicBezTo>
                  <a:pt x="491751" y="574747"/>
                  <a:pt x="490260" y="572643"/>
                  <a:pt x="488769" y="570513"/>
                </a:cubicBezTo>
                <a:cubicBezTo>
                  <a:pt x="487730" y="570779"/>
                  <a:pt x="486665" y="571019"/>
                  <a:pt x="485626" y="571285"/>
                </a:cubicBezTo>
                <a:cubicBezTo>
                  <a:pt x="488875" y="589552"/>
                  <a:pt x="492097" y="607820"/>
                  <a:pt x="494946" y="623770"/>
                </a:cubicBezTo>
                <a:cubicBezTo>
                  <a:pt x="514838" y="623770"/>
                  <a:pt x="533238" y="624170"/>
                  <a:pt x="551612" y="623637"/>
                </a:cubicBezTo>
                <a:cubicBezTo>
                  <a:pt x="565193" y="623238"/>
                  <a:pt x="569507" y="634395"/>
                  <a:pt x="576670" y="642064"/>
                </a:cubicBezTo>
                <a:cubicBezTo>
                  <a:pt x="577788" y="643262"/>
                  <a:pt x="577495" y="646298"/>
                  <a:pt x="577123" y="648322"/>
                </a:cubicBezTo>
                <a:cubicBezTo>
                  <a:pt x="574087" y="664033"/>
                  <a:pt x="570865" y="679717"/>
                  <a:pt x="568841" y="689676"/>
                </a:cubicBezTo>
                <a:cubicBezTo>
                  <a:pt x="585617" y="704588"/>
                  <a:pt x="598665" y="716198"/>
                  <a:pt x="613923" y="729752"/>
                </a:cubicBezTo>
                <a:cubicBezTo>
                  <a:pt x="644680" y="723122"/>
                  <a:pt x="678924" y="716172"/>
                  <a:pt x="712902" y="708183"/>
                </a:cubicBezTo>
                <a:cubicBezTo>
                  <a:pt x="722782" y="705866"/>
                  <a:pt x="731196" y="705866"/>
                  <a:pt x="738865" y="712683"/>
                </a:cubicBezTo>
                <a:cubicBezTo>
                  <a:pt x="760887" y="732229"/>
                  <a:pt x="785332" y="733560"/>
                  <a:pt x="812307" y="724400"/>
                </a:cubicBezTo>
                <a:cubicBezTo>
                  <a:pt x="827006" y="719420"/>
                  <a:pt x="842744" y="717503"/>
                  <a:pt x="858002" y="714201"/>
                </a:cubicBezTo>
                <a:cubicBezTo>
                  <a:pt x="858402" y="715240"/>
                  <a:pt x="858801" y="716278"/>
                  <a:pt x="859200" y="717343"/>
                </a:cubicBezTo>
                <a:cubicBezTo>
                  <a:pt x="855206" y="719607"/>
                  <a:pt x="851265" y="721950"/>
                  <a:pt x="847218" y="724134"/>
                </a:cubicBezTo>
                <a:cubicBezTo>
                  <a:pt x="829776" y="733507"/>
                  <a:pt x="817393" y="747221"/>
                  <a:pt x="809138" y="765355"/>
                </a:cubicBezTo>
                <a:cubicBezTo>
                  <a:pt x="807088" y="769908"/>
                  <a:pt x="801390" y="774196"/>
                  <a:pt x="796463" y="775767"/>
                </a:cubicBezTo>
                <a:cubicBezTo>
                  <a:pt x="783894" y="779761"/>
                  <a:pt x="770820" y="782184"/>
                  <a:pt x="756547" y="785539"/>
                </a:cubicBezTo>
                <a:cubicBezTo>
                  <a:pt x="760621" y="788549"/>
                  <a:pt x="763364" y="790572"/>
                  <a:pt x="768823" y="794593"/>
                </a:cubicBezTo>
                <a:cubicBezTo>
                  <a:pt x="750129" y="802076"/>
                  <a:pt x="733406" y="808280"/>
                  <a:pt x="717110" y="815444"/>
                </a:cubicBezTo>
                <a:cubicBezTo>
                  <a:pt x="705286" y="820636"/>
                  <a:pt x="694369" y="827986"/>
                  <a:pt x="682439" y="832805"/>
                </a:cubicBezTo>
                <a:cubicBezTo>
                  <a:pt x="672027" y="837013"/>
                  <a:pt x="660896" y="840315"/>
                  <a:pt x="649792" y="841593"/>
                </a:cubicBezTo>
                <a:cubicBezTo>
                  <a:pt x="638928" y="842844"/>
                  <a:pt x="627690" y="840661"/>
                  <a:pt x="616613" y="840821"/>
                </a:cubicBezTo>
                <a:cubicBezTo>
                  <a:pt x="612539" y="840874"/>
                  <a:pt x="608544" y="843537"/>
                  <a:pt x="604390" y="844575"/>
                </a:cubicBezTo>
                <a:cubicBezTo>
                  <a:pt x="599704" y="845720"/>
                  <a:pt x="594884" y="846626"/>
                  <a:pt x="590091" y="847158"/>
                </a:cubicBezTo>
                <a:cubicBezTo>
                  <a:pt x="584898" y="847744"/>
                  <a:pt x="579626" y="847797"/>
                  <a:pt x="574380" y="848037"/>
                </a:cubicBezTo>
                <a:cubicBezTo>
                  <a:pt x="570891" y="848197"/>
                  <a:pt x="567350" y="848623"/>
                  <a:pt x="563915" y="848223"/>
                </a:cubicBezTo>
                <a:cubicBezTo>
                  <a:pt x="558323" y="847558"/>
                  <a:pt x="552784" y="846279"/>
                  <a:pt x="547245" y="845268"/>
                </a:cubicBezTo>
                <a:cubicBezTo>
                  <a:pt x="548790" y="851046"/>
                  <a:pt x="551080" y="856718"/>
                  <a:pt x="551719" y="862576"/>
                </a:cubicBezTo>
                <a:cubicBezTo>
                  <a:pt x="553423" y="877914"/>
                  <a:pt x="553822" y="893412"/>
                  <a:pt x="555900" y="908670"/>
                </a:cubicBezTo>
                <a:cubicBezTo>
                  <a:pt x="557630" y="921319"/>
                  <a:pt x="560986" y="933755"/>
                  <a:pt x="563675" y="946297"/>
                </a:cubicBezTo>
                <a:cubicBezTo>
                  <a:pt x="564314" y="949253"/>
                  <a:pt x="566338" y="952501"/>
                  <a:pt x="565646" y="955058"/>
                </a:cubicBezTo>
                <a:cubicBezTo>
                  <a:pt x="559787" y="976094"/>
                  <a:pt x="571983" y="993643"/>
                  <a:pt x="576856" y="1012416"/>
                </a:cubicBezTo>
                <a:cubicBezTo>
                  <a:pt x="586629" y="1050042"/>
                  <a:pt x="597973" y="1087242"/>
                  <a:pt x="608198" y="1124736"/>
                </a:cubicBezTo>
                <a:cubicBezTo>
                  <a:pt x="609237" y="1128517"/>
                  <a:pt x="607186" y="1133230"/>
                  <a:pt x="606175" y="1137411"/>
                </a:cubicBezTo>
                <a:cubicBezTo>
                  <a:pt x="603645" y="1147823"/>
                  <a:pt x="598878" y="1158128"/>
                  <a:pt x="598532" y="1168567"/>
                </a:cubicBezTo>
                <a:cubicBezTo>
                  <a:pt x="596854" y="1218655"/>
                  <a:pt x="595843" y="1268797"/>
                  <a:pt x="595789" y="1318939"/>
                </a:cubicBezTo>
                <a:cubicBezTo>
                  <a:pt x="595789" y="1332759"/>
                  <a:pt x="599145" y="1346766"/>
                  <a:pt x="602526" y="1360293"/>
                </a:cubicBezTo>
                <a:cubicBezTo>
                  <a:pt x="605189" y="1370865"/>
                  <a:pt x="605615" y="1379546"/>
                  <a:pt x="601754" y="1390703"/>
                </a:cubicBezTo>
                <a:cubicBezTo>
                  <a:pt x="598612" y="1399810"/>
                  <a:pt x="605109" y="1412219"/>
                  <a:pt x="607293" y="1423163"/>
                </a:cubicBezTo>
                <a:cubicBezTo>
                  <a:pt x="608225" y="1427850"/>
                  <a:pt x="610142" y="1432590"/>
                  <a:pt x="609876" y="1437223"/>
                </a:cubicBezTo>
                <a:cubicBezTo>
                  <a:pt x="609237" y="1449286"/>
                  <a:pt x="609157" y="1461722"/>
                  <a:pt x="605908" y="1473172"/>
                </a:cubicBezTo>
                <a:cubicBezTo>
                  <a:pt x="603858" y="1480388"/>
                  <a:pt x="596482" y="1486087"/>
                  <a:pt x="590144" y="1494209"/>
                </a:cubicBezTo>
                <a:cubicBezTo>
                  <a:pt x="597094" y="1514766"/>
                  <a:pt x="588786" y="1535377"/>
                  <a:pt x="575978" y="1555242"/>
                </a:cubicBezTo>
                <a:cubicBezTo>
                  <a:pt x="574460" y="1557585"/>
                  <a:pt x="574513" y="1561073"/>
                  <a:pt x="574193" y="1564056"/>
                </a:cubicBezTo>
                <a:cubicBezTo>
                  <a:pt x="569374" y="1610150"/>
                  <a:pt x="563888" y="1656218"/>
                  <a:pt x="560133" y="1702392"/>
                </a:cubicBezTo>
                <a:cubicBezTo>
                  <a:pt x="558323" y="1724574"/>
                  <a:pt x="560027" y="1747021"/>
                  <a:pt x="559681" y="1769310"/>
                </a:cubicBezTo>
                <a:cubicBezTo>
                  <a:pt x="559601" y="1774848"/>
                  <a:pt x="557817" y="1780414"/>
                  <a:pt x="556618" y="1785899"/>
                </a:cubicBezTo>
                <a:cubicBezTo>
                  <a:pt x="554595" y="1795060"/>
                  <a:pt x="550893" y="1804113"/>
                  <a:pt x="550680" y="1813300"/>
                </a:cubicBezTo>
                <a:cubicBezTo>
                  <a:pt x="550361" y="1826242"/>
                  <a:pt x="551799" y="1839396"/>
                  <a:pt x="554036" y="1852178"/>
                </a:cubicBezTo>
                <a:cubicBezTo>
                  <a:pt x="555234" y="1859048"/>
                  <a:pt x="559548" y="1865439"/>
                  <a:pt x="562876" y="1871830"/>
                </a:cubicBezTo>
                <a:cubicBezTo>
                  <a:pt x="563276" y="1872576"/>
                  <a:pt x="566977" y="1872789"/>
                  <a:pt x="567882" y="1871937"/>
                </a:cubicBezTo>
                <a:cubicBezTo>
                  <a:pt x="573075" y="1867064"/>
                  <a:pt x="575365" y="1869034"/>
                  <a:pt x="574886" y="1875026"/>
                </a:cubicBezTo>
                <a:cubicBezTo>
                  <a:pt x="573767" y="1888899"/>
                  <a:pt x="580531" y="1899471"/>
                  <a:pt x="588040" y="1909989"/>
                </a:cubicBezTo>
                <a:cubicBezTo>
                  <a:pt x="588999" y="1911321"/>
                  <a:pt x="588520" y="1913690"/>
                  <a:pt x="589079" y="1919522"/>
                </a:cubicBezTo>
                <a:cubicBezTo>
                  <a:pt x="585005" y="1914196"/>
                  <a:pt x="583167" y="1911800"/>
                  <a:pt x="581223" y="1909270"/>
                </a:cubicBezTo>
                <a:cubicBezTo>
                  <a:pt x="580717" y="1909936"/>
                  <a:pt x="579919" y="1910522"/>
                  <a:pt x="579998" y="1910948"/>
                </a:cubicBezTo>
                <a:cubicBezTo>
                  <a:pt x="581836" y="1922691"/>
                  <a:pt x="587694" y="1930706"/>
                  <a:pt x="599970" y="1933422"/>
                </a:cubicBezTo>
                <a:cubicBezTo>
                  <a:pt x="602287" y="1933928"/>
                  <a:pt x="604177" y="1936804"/>
                  <a:pt x="606041" y="1938775"/>
                </a:cubicBezTo>
                <a:cubicBezTo>
                  <a:pt x="620820" y="1954379"/>
                  <a:pt x="633389" y="1973339"/>
                  <a:pt x="650884" y="1984762"/>
                </a:cubicBezTo>
                <a:cubicBezTo>
                  <a:pt x="668326" y="1996186"/>
                  <a:pt x="689682" y="2003775"/>
                  <a:pt x="712104" y="2002950"/>
                </a:cubicBezTo>
                <a:cubicBezTo>
                  <a:pt x="722728" y="2002577"/>
                  <a:pt x="733353" y="2001592"/>
                  <a:pt x="743978" y="2001112"/>
                </a:cubicBezTo>
                <a:cubicBezTo>
                  <a:pt x="763896" y="2000207"/>
                  <a:pt x="768610" y="2003536"/>
                  <a:pt x="775746" y="2022522"/>
                </a:cubicBezTo>
                <a:cubicBezTo>
                  <a:pt x="777530" y="2027315"/>
                  <a:pt x="781764" y="2032028"/>
                  <a:pt x="781471" y="2036555"/>
                </a:cubicBezTo>
                <a:cubicBezTo>
                  <a:pt x="780885" y="2045449"/>
                  <a:pt x="777104" y="2052985"/>
                  <a:pt x="767012" y="2056367"/>
                </a:cubicBezTo>
                <a:cubicBezTo>
                  <a:pt x="707550" y="2076365"/>
                  <a:pt x="647156" y="2088162"/>
                  <a:pt x="583913" y="2081611"/>
                </a:cubicBezTo>
                <a:cubicBezTo>
                  <a:pt x="568415" y="2080013"/>
                  <a:pt x="552065" y="2081504"/>
                  <a:pt x="536727" y="2084567"/>
                </a:cubicBezTo>
                <a:cubicBezTo>
                  <a:pt x="504559" y="2090984"/>
                  <a:pt x="473111" y="2087230"/>
                  <a:pt x="441716" y="2081078"/>
                </a:cubicBezTo>
                <a:cubicBezTo>
                  <a:pt x="429893" y="2078762"/>
                  <a:pt x="424141" y="2069575"/>
                  <a:pt x="425019" y="2057272"/>
                </a:cubicBezTo>
                <a:cubicBezTo>
                  <a:pt x="426431" y="2037194"/>
                  <a:pt x="428135" y="2017116"/>
                  <a:pt x="429786" y="1995867"/>
                </a:cubicBezTo>
                <a:cubicBezTo>
                  <a:pt x="407018" y="1996293"/>
                  <a:pt x="385822" y="1996133"/>
                  <a:pt x="363880" y="2003775"/>
                </a:cubicBezTo>
                <a:cubicBezTo>
                  <a:pt x="330567" y="2015359"/>
                  <a:pt x="295444" y="2019140"/>
                  <a:pt x="260747" y="2006971"/>
                </a:cubicBezTo>
                <a:cubicBezTo>
                  <a:pt x="242746" y="2000660"/>
                  <a:pt x="240403" y="1987905"/>
                  <a:pt x="248311" y="1962501"/>
                </a:cubicBezTo>
                <a:cubicBezTo>
                  <a:pt x="254676" y="1942023"/>
                  <a:pt x="258217" y="1920641"/>
                  <a:pt x="263250" y="1899737"/>
                </a:cubicBezTo>
                <a:cubicBezTo>
                  <a:pt x="264262" y="1895530"/>
                  <a:pt x="265673" y="1891163"/>
                  <a:pt x="268017" y="1887568"/>
                </a:cubicBezTo>
                <a:cubicBezTo>
                  <a:pt x="276272" y="1874813"/>
                  <a:pt x="273449" y="1859954"/>
                  <a:pt x="258617" y="1851406"/>
                </a:cubicBezTo>
                <a:cubicBezTo>
                  <a:pt x="263623" y="1847385"/>
                  <a:pt x="267883" y="1843976"/>
                  <a:pt x="272890" y="1839956"/>
                </a:cubicBezTo>
                <a:cubicBezTo>
                  <a:pt x="268389" y="1830130"/>
                  <a:pt x="262664" y="1819132"/>
                  <a:pt x="273023" y="1807256"/>
                </a:cubicBezTo>
                <a:cubicBezTo>
                  <a:pt x="274834" y="1805178"/>
                  <a:pt x="269481" y="1797936"/>
                  <a:pt x="269641" y="1793169"/>
                </a:cubicBezTo>
                <a:cubicBezTo>
                  <a:pt x="270307" y="1773277"/>
                  <a:pt x="267138" y="1755063"/>
                  <a:pt x="257924" y="1736663"/>
                </a:cubicBezTo>
                <a:cubicBezTo>
                  <a:pt x="253184" y="1727183"/>
                  <a:pt x="257552" y="1713017"/>
                  <a:pt x="258271" y="1701007"/>
                </a:cubicBezTo>
                <a:cubicBezTo>
                  <a:pt x="258936" y="1689823"/>
                  <a:pt x="262797" y="1678186"/>
                  <a:pt x="260827" y="1667588"/>
                </a:cubicBezTo>
                <a:cubicBezTo>
                  <a:pt x="251107" y="1615582"/>
                  <a:pt x="251773" y="1563683"/>
                  <a:pt x="259416" y="1511650"/>
                </a:cubicBezTo>
                <a:cubicBezTo>
                  <a:pt x="261386" y="1498283"/>
                  <a:pt x="265167" y="1485155"/>
                  <a:pt x="267244" y="1471787"/>
                </a:cubicBezTo>
                <a:cubicBezTo>
                  <a:pt x="268123" y="1466115"/>
                  <a:pt x="265727" y="1459964"/>
                  <a:pt x="266446" y="1454239"/>
                </a:cubicBezTo>
                <a:cubicBezTo>
                  <a:pt x="268230" y="1440153"/>
                  <a:pt x="266845" y="1423217"/>
                  <a:pt x="274301" y="1412831"/>
                </a:cubicBezTo>
                <a:cubicBezTo>
                  <a:pt x="286124" y="1396375"/>
                  <a:pt x="275739" y="1378640"/>
                  <a:pt x="283088" y="1362690"/>
                </a:cubicBezTo>
                <a:cubicBezTo>
                  <a:pt x="285538" y="1357364"/>
                  <a:pt x="282156" y="1349295"/>
                  <a:pt x="281384" y="1342505"/>
                </a:cubicBezTo>
                <a:cubicBezTo>
                  <a:pt x="281198" y="1340774"/>
                  <a:pt x="280426" y="1339043"/>
                  <a:pt x="280532" y="1337339"/>
                </a:cubicBezTo>
                <a:cubicBezTo>
                  <a:pt x="282210" y="1308234"/>
                  <a:pt x="284793" y="1279129"/>
                  <a:pt x="285565" y="1249997"/>
                </a:cubicBezTo>
                <a:cubicBezTo>
                  <a:pt x="286444" y="1216977"/>
                  <a:pt x="285778" y="1183905"/>
                  <a:pt x="283328" y="1150699"/>
                </a:cubicBezTo>
                <a:lnTo>
                  <a:pt x="283328" y="1192213"/>
                </a:lnTo>
                <a:cubicBezTo>
                  <a:pt x="281304" y="1192213"/>
                  <a:pt x="279307" y="1192266"/>
                  <a:pt x="277283" y="1192293"/>
                </a:cubicBezTo>
                <a:cubicBezTo>
                  <a:pt x="275606" y="1163960"/>
                  <a:pt x="273209" y="1135653"/>
                  <a:pt x="272490" y="1107294"/>
                </a:cubicBezTo>
                <a:cubicBezTo>
                  <a:pt x="271878" y="1082929"/>
                  <a:pt x="273662" y="1058484"/>
                  <a:pt x="273236" y="1034092"/>
                </a:cubicBezTo>
                <a:cubicBezTo>
                  <a:pt x="273156" y="1029298"/>
                  <a:pt x="267830" y="1020458"/>
                  <a:pt x="265034" y="1020484"/>
                </a:cubicBezTo>
                <a:cubicBezTo>
                  <a:pt x="238805" y="1020884"/>
                  <a:pt x="232600" y="999900"/>
                  <a:pt x="221842" y="983018"/>
                </a:cubicBezTo>
                <a:cubicBezTo>
                  <a:pt x="218274" y="977399"/>
                  <a:pt x="211963" y="972153"/>
                  <a:pt x="205759" y="969837"/>
                </a:cubicBezTo>
                <a:cubicBezTo>
                  <a:pt x="194229" y="965549"/>
                  <a:pt x="184642" y="961928"/>
                  <a:pt x="177825" y="949333"/>
                </a:cubicBezTo>
                <a:cubicBezTo>
                  <a:pt x="166455" y="928349"/>
                  <a:pt x="163100" y="905954"/>
                  <a:pt x="158626" y="883400"/>
                </a:cubicBezTo>
                <a:cubicBezTo>
                  <a:pt x="157135" y="875891"/>
                  <a:pt x="153913" y="868408"/>
                  <a:pt x="149998" y="861777"/>
                </a:cubicBezTo>
                <a:cubicBezTo>
                  <a:pt x="131252" y="830116"/>
                  <a:pt x="112958" y="798135"/>
                  <a:pt x="92667" y="767485"/>
                </a:cubicBezTo>
                <a:cubicBezTo>
                  <a:pt x="73680" y="738779"/>
                  <a:pt x="53363" y="710846"/>
                  <a:pt x="31927" y="683951"/>
                </a:cubicBezTo>
                <a:cubicBezTo>
                  <a:pt x="11103" y="657961"/>
                  <a:pt x="957" y="628723"/>
                  <a:pt x="185" y="596076"/>
                </a:cubicBezTo>
                <a:cubicBezTo>
                  <a:pt x="-268" y="576691"/>
                  <a:pt x="-55" y="557065"/>
                  <a:pt x="2715" y="537946"/>
                </a:cubicBezTo>
                <a:cubicBezTo>
                  <a:pt x="4126" y="528280"/>
                  <a:pt x="10171" y="517921"/>
                  <a:pt x="17014" y="510598"/>
                </a:cubicBezTo>
                <a:cubicBezTo>
                  <a:pt x="62896" y="461548"/>
                  <a:pt x="119402" y="429248"/>
                  <a:pt x="183018" y="409063"/>
                </a:cubicBezTo>
                <a:cubicBezTo>
                  <a:pt x="191486" y="406374"/>
                  <a:pt x="196732" y="402433"/>
                  <a:pt x="199927" y="394311"/>
                </a:cubicBezTo>
                <a:cubicBezTo>
                  <a:pt x="213481" y="360173"/>
                  <a:pt x="233240" y="329949"/>
                  <a:pt x="257418" y="302362"/>
                </a:cubicBezTo>
                <a:cubicBezTo>
                  <a:pt x="267777" y="290539"/>
                  <a:pt x="277310" y="277837"/>
                  <a:pt x="285911" y="264682"/>
                </a:cubicBezTo>
                <a:cubicBezTo>
                  <a:pt x="289613" y="259010"/>
                  <a:pt x="290971" y="251235"/>
                  <a:pt x="291610" y="244258"/>
                </a:cubicBezTo>
                <a:cubicBezTo>
                  <a:pt x="293021" y="228947"/>
                  <a:pt x="306389" y="210999"/>
                  <a:pt x="321141" y="204848"/>
                </a:cubicBezTo>
                <a:cubicBezTo>
                  <a:pt x="325455" y="203064"/>
                  <a:pt x="329982" y="199415"/>
                  <a:pt x="332245" y="195421"/>
                </a:cubicBezTo>
                <a:cubicBezTo>
                  <a:pt x="347157" y="169005"/>
                  <a:pt x="354533" y="140486"/>
                  <a:pt x="353441" y="110076"/>
                </a:cubicBezTo>
                <a:cubicBezTo>
                  <a:pt x="352030" y="70559"/>
                  <a:pt x="371363" y="41987"/>
                  <a:pt x="402518" y="21243"/>
                </a:cubicBezTo>
                <a:cubicBezTo>
                  <a:pt x="428747" y="3748"/>
                  <a:pt x="458838" y="-2217"/>
                  <a:pt x="490260" y="712"/>
                </a:cubicBezTo>
                <a:cubicBezTo>
                  <a:pt x="510870" y="2629"/>
                  <a:pt x="527007" y="12775"/>
                  <a:pt x="538964" y="29658"/>
                </a:cubicBezTo>
                <a:cubicBezTo>
                  <a:pt x="546553" y="40389"/>
                  <a:pt x="554994" y="48138"/>
                  <a:pt x="570439" y="35862"/>
                </a:cubicBezTo>
                <a:close/>
                <a:moveTo>
                  <a:pt x="446322" y="1895876"/>
                </a:moveTo>
                <a:cubicBezTo>
                  <a:pt x="447760" y="1884612"/>
                  <a:pt x="450077" y="1874440"/>
                  <a:pt x="450077" y="1864268"/>
                </a:cubicBezTo>
                <a:cubicBezTo>
                  <a:pt x="450077" y="1854947"/>
                  <a:pt x="449997" y="1844243"/>
                  <a:pt x="445630" y="1836600"/>
                </a:cubicBezTo>
                <a:cubicBezTo>
                  <a:pt x="439000" y="1824990"/>
                  <a:pt x="438733" y="1817561"/>
                  <a:pt x="448399" y="1808374"/>
                </a:cubicBezTo>
                <a:cubicBezTo>
                  <a:pt x="451249" y="1805658"/>
                  <a:pt x="452740" y="1796285"/>
                  <a:pt x="450876" y="1794740"/>
                </a:cubicBezTo>
                <a:cubicBezTo>
                  <a:pt x="442115" y="1787417"/>
                  <a:pt x="441902" y="1777778"/>
                  <a:pt x="444112" y="1769150"/>
                </a:cubicBezTo>
                <a:cubicBezTo>
                  <a:pt x="449678" y="1747554"/>
                  <a:pt x="446828" y="1726464"/>
                  <a:pt x="443633" y="1705135"/>
                </a:cubicBezTo>
                <a:cubicBezTo>
                  <a:pt x="442248" y="1695948"/>
                  <a:pt x="441982" y="1686601"/>
                  <a:pt x="440730" y="1677387"/>
                </a:cubicBezTo>
                <a:cubicBezTo>
                  <a:pt x="433567" y="1625488"/>
                  <a:pt x="446322" y="1574840"/>
                  <a:pt x="449917" y="1523633"/>
                </a:cubicBezTo>
                <a:cubicBezTo>
                  <a:pt x="451355" y="1503263"/>
                  <a:pt x="456388" y="1483424"/>
                  <a:pt x="458652" y="1463160"/>
                </a:cubicBezTo>
                <a:cubicBezTo>
                  <a:pt x="460063" y="1450458"/>
                  <a:pt x="457240" y="1439034"/>
                  <a:pt x="455589" y="1428063"/>
                </a:cubicBezTo>
                <a:cubicBezTo>
                  <a:pt x="452900" y="1410355"/>
                  <a:pt x="443926" y="1393579"/>
                  <a:pt x="438281" y="1378267"/>
                </a:cubicBezTo>
                <a:cubicBezTo>
                  <a:pt x="433008" y="1388093"/>
                  <a:pt x="421957" y="1399783"/>
                  <a:pt x="421185" y="1412139"/>
                </a:cubicBezTo>
                <a:cubicBezTo>
                  <a:pt x="419907" y="1432510"/>
                  <a:pt x="413223" y="1450777"/>
                  <a:pt x="408669" y="1469977"/>
                </a:cubicBezTo>
                <a:cubicBezTo>
                  <a:pt x="405554" y="1483211"/>
                  <a:pt x="403424" y="1494794"/>
                  <a:pt x="386781" y="1491919"/>
                </a:cubicBezTo>
                <a:cubicBezTo>
                  <a:pt x="383612" y="1505473"/>
                  <a:pt x="379618" y="1517349"/>
                  <a:pt x="378233" y="1529545"/>
                </a:cubicBezTo>
                <a:cubicBezTo>
                  <a:pt x="372801" y="1577051"/>
                  <a:pt x="368061" y="1624609"/>
                  <a:pt x="363507" y="1672221"/>
                </a:cubicBezTo>
                <a:cubicBezTo>
                  <a:pt x="363001" y="1677574"/>
                  <a:pt x="364626" y="1683432"/>
                  <a:pt x="366490" y="1688625"/>
                </a:cubicBezTo>
                <a:cubicBezTo>
                  <a:pt x="370590" y="1700155"/>
                  <a:pt x="371363" y="1710567"/>
                  <a:pt x="362841" y="1720952"/>
                </a:cubicBezTo>
                <a:cubicBezTo>
                  <a:pt x="360471" y="1723854"/>
                  <a:pt x="359992" y="1732589"/>
                  <a:pt x="362069" y="1734186"/>
                </a:cubicBezTo>
                <a:cubicBezTo>
                  <a:pt x="373253" y="1742734"/>
                  <a:pt x="371389" y="1752294"/>
                  <a:pt x="368354" y="1763904"/>
                </a:cubicBezTo>
                <a:cubicBezTo>
                  <a:pt x="365877" y="1773410"/>
                  <a:pt x="365105" y="1784275"/>
                  <a:pt x="367262" y="1793701"/>
                </a:cubicBezTo>
                <a:cubicBezTo>
                  <a:pt x="368380" y="1798655"/>
                  <a:pt x="377407" y="1801770"/>
                  <a:pt x="382813" y="1805764"/>
                </a:cubicBezTo>
                <a:cubicBezTo>
                  <a:pt x="383772" y="1806483"/>
                  <a:pt x="384890" y="1807442"/>
                  <a:pt x="385236" y="1808534"/>
                </a:cubicBezTo>
                <a:cubicBezTo>
                  <a:pt x="388911" y="1819904"/>
                  <a:pt x="392426" y="1831328"/>
                  <a:pt x="396047" y="1842698"/>
                </a:cubicBezTo>
                <a:cubicBezTo>
                  <a:pt x="401373" y="1859395"/>
                  <a:pt x="405687" y="1876756"/>
                  <a:pt x="424567" y="1884239"/>
                </a:cubicBezTo>
                <a:cubicBezTo>
                  <a:pt x="429546" y="1886210"/>
                  <a:pt x="434233" y="1888899"/>
                  <a:pt x="439053" y="1891269"/>
                </a:cubicBezTo>
                <a:cubicBezTo>
                  <a:pt x="439692" y="1884319"/>
                  <a:pt x="443367" y="1892174"/>
                  <a:pt x="446349" y="1895902"/>
                </a:cubicBezTo>
                <a:close/>
                <a:moveTo>
                  <a:pt x="283807" y="1111102"/>
                </a:moveTo>
                <a:cubicBezTo>
                  <a:pt x="284074" y="1111155"/>
                  <a:pt x="284340" y="1111208"/>
                  <a:pt x="284606" y="1111262"/>
                </a:cubicBezTo>
                <a:lnTo>
                  <a:pt x="284606" y="1066605"/>
                </a:lnTo>
                <a:lnTo>
                  <a:pt x="280745" y="1066685"/>
                </a:lnTo>
                <a:cubicBezTo>
                  <a:pt x="281757" y="1081491"/>
                  <a:pt x="282796" y="1096296"/>
                  <a:pt x="283807" y="1111128"/>
                </a:cubicBezTo>
                <a:close/>
              </a:path>
            </a:pathLst>
          </a:custGeom>
          <a:gradFill flip="none" rotWithShape="1">
            <a:gsLst>
              <a:gs pos="22000">
                <a:schemeClr val="accent1"/>
              </a:gs>
              <a:gs pos="100000">
                <a:schemeClr val="accent1">
                  <a:lumMod val="40000"/>
                  <a:lumOff val="60000"/>
                </a:schemeClr>
              </a:gs>
              <a:gs pos="82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1567180" y="2891790"/>
            <a:ext cx="5448300" cy="1725930"/>
          </a:xfrm>
        </p:spPr>
        <p:txBody>
          <a:bodyPr wrap="square" anchor="t" anchorCtr="0">
            <a:normAutofit/>
          </a:bodyPr>
          <a:lstStyle>
            <a:lvl1pPr algn="l">
              <a:defRPr sz="4050"/>
            </a:lvl1pPr>
          </a:lstStyle>
          <a:p>
            <a:pPr fontAlgn="auto"/>
            <a:r>
              <a:rPr lang="zh-CN" altLang="en-US" sz="4050"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1564005" y="1588135"/>
            <a:ext cx="5448300" cy="1116965"/>
          </a:xfrm>
        </p:spPr>
        <p:txBody>
          <a:bodyPr wrap="none" anchor="b" anchorCtr="0">
            <a:normAutofit/>
          </a:bodyPr>
          <a:lstStyle>
            <a:lvl1pPr marL="0" indent="0" algn="l">
              <a:buNone/>
              <a:defRPr sz="1500" b="1" u="none" strike="noStrike" kern="1200" cap="all" spc="0" normalizeH="0">
                <a:solidFill>
                  <a:schemeClr val="accent1"/>
                </a:solidFill>
                <a:uFillTx/>
              </a:defRPr>
            </a:lvl1pPr>
          </a:lstStyle>
          <a:p>
            <a:pPr lvl="0" fontAlgn="auto"/>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26"/>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5"/>
          <p:cNvSpPr>
            <a:spLocks noGrp="1"/>
          </p:cNvSpPr>
          <p:nvPr>
            <p:ph type="ftr" sz="quarter" idx="11"/>
            <p:custDataLst>
              <p:tags r:id="rId27"/>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6"/>
          <p:cNvSpPr>
            <a:spLocks noGrp="1"/>
          </p:cNvSpPr>
          <p:nvPr>
            <p:ph type="sldNum" sz="quarter" idx="12"/>
            <p:custDataLst>
              <p:tags r:id="rId28"/>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b">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9596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内容占位符 3"/>
          <p:cNvSpPr>
            <a:spLocks noGrp="1"/>
          </p:cNvSpPr>
          <p:nvPr>
            <p:ph sz="half" idx="2"/>
          </p:nvPr>
        </p:nvSpPr>
        <p:spPr>
          <a:xfrm>
            <a:off x="617220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日期占位符 4"/>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6" name="页脚占位符 5"/>
          <p:cNvSpPr>
            <a:spLocks noGrp="1"/>
          </p:cNvSpPr>
          <p:nvPr>
            <p:ph type="ftr" sz="quarter" idx="11"/>
          </p:nvPr>
        </p:nvSpPr>
        <p:spPr/>
        <p:txBody>
          <a:bodyPr/>
          <a:p>
            <a:pPr lvl="0"/>
            <a:endParaRPr lang="zh-CN" altLang="en-US" dirty="0"/>
          </a:p>
        </p:txBody>
      </p:sp>
      <p:sp>
        <p:nvSpPr>
          <p:cNvPr id="7" name="灯片编号占位符 6"/>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4" name="内容占位符 3"/>
          <p:cNvSpPr>
            <a:spLocks noGrp="1"/>
          </p:cNvSpPr>
          <p:nvPr>
            <p:ph sz="half" idx="2"/>
          </p:nvPr>
        </p:nvSpPr>
        <p:spPr>
          <a:xfrm>
            <a:off x="69596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文本占位符 4"/>
          <p:cNvSpPr>
            <a:spLocks noGrp="1"/>
          </p:cNvSpPr>
          <p:nvPr>
            <p:ph type="body" sz="quarter" idx="3" hasCustomPrompt="1"/>
          </p:nvPr>
        </p:nvSpPr>
        <p:spPr>
          <a:xfrm>
            <a:off x="617220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6" name="内容占位符 5"/>
          <p:cNvSpPr>
            <a:spLocks noGrp="1"/>
          </p:cNvSpPr>
          <p:nvPr>
            <p:ph sz="quarter" idx="4"/>
          </p:nvPr>
        </p:nvSpPr>
        <p:spPr>
          <a:xfrm>
            <a:off x="617220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7" name="页脚占位符 6"/>
          <p:cNvSpPr>
            <a:spLocks noGrp="1"/>
          </p:cNvSpPr>
          <p:nvPr>
            <p:ph type="ftr" sz="quarter" idx="11"/>
          </p:nvPr>
        </p:nvSpPr>
        <p:spPr/>
        <p:txBody>
          <a:bodyPr/>
          <a:p>
            <a:pPr lvl="0"/>
            <a:endParaRPr lang="zh-CN" altLang="en-US" dirty="0"/>
          </a:p>
        </p:txBody>
      </p:sp>
      <p:sp>
        <p:nvSpPr>
          <p:cNvPr id="8" name="灯片编号占位符 7"/>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8400" y="1983150"/>
            <a:ext cx="5176800" cy="3561300"/>
          </a:xfrm>
        </p:spPr>
        <p:txBody>
          <a:bodyPr vert="horz" lIns="90000" tIns="46800" rIns="90000" bIns="4680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411600" y="1983150"/>
            <a:ext cx="5176800" cy="3561300"/>
          </a:xfrm>
        </p:spPr>
        <p:txBody>
          <a:bodyPr lIns="90000" tIns="46800" rIns="90000" bIns="4680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dirty="0"/>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3" name="页脚占位符 2"/>
          <p:cNvSpPr>
            <a:spLocks noGrp="1"/>
          </p:cNvSpPr>
          <p:nvPr>
            <p:ph type="ftr" sz="quarter" idx="11"/>
          </p:nvPr>
        </p:nvSpPr>
        <p:spPr/>
        <p:txBody>
          <a:bodyPr/>
          <a:p>
            <a:pPr lvl="0"/>
            <a:endParaRPr lang="zh-CN" altLang="en-US" dirty="0"/>
          </a:p>
        </p:txBody>
      </p:sp>
      <p:sp>
        <p:nvSpPr>
          <p:cNvPr id="4" name="灯片编号占位符 3"/>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695960" y="360045"/>
            <a:ext cx="10801985"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10799088" cy="405553"/>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flipH="1">
            <a:off x="0" y="0"/>
            <a:ext cx="12192000" cy="6858000"/>
          </a:xfrm>
          <a:prstGeom prst="rect">
            <a:avLst/>
          </a:prstGeom>
          <a:gradFill flip="none" rotWithShape="1">
            <a:gsLst>
              <a:gs pos="33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9" name="矩形: 单圆角 7"/>
          <p:cNvSpPr/>
          <p:nvPr>
            <p:custDataLst>
              <p:tags r:id="rId3"/>
            </p:custDataLst>
          </p:nvPr>
        </p:nvSpPr>
        <p:spPr>
          <a:xfrm flipH="1">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1" name="任意多边形: 形状 8"/>
          <p:cNvSpPr/>
          <p:nvPr>
            <p:custDataLst>
              <p:tags r:id="rId4"/>
            </p:custDataLst>
          </p:nvPr>
        </p:nvSpPr>
        <p:spPr>
          <a:xfrm flipH="1">
            <a:off x="1172633"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0">
                <a:schemeClr val="accent1"/>
              </a:gs>
              <a:gs pos="100000">
                <a:schemeClr val="accent1">
                  <a:lumMod val="20000"/>
                  <a:lumOff val="8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2" name="椭圆 11"/>
          <p:cNvSpPr/>
          <p:nvPr>
            <p:custDataLst>
              <p:tags r:id="rId5"/>
            </p:custDataLst>
          </p:nvPr>
        </p:nvSpPr>
        <p:spPr>
          <a:xfrm flipH="1">
            <a:off x="776817" y="2033588"/>
            <a:ext cx="1178983" cy="1179513"/>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cxnSp>
        <p:nvCxnSpPr>
          <p:cNvPr id="13" name="直接连接符 12"/>
          <p:cNvCxnSpPr/>
          <p:nvPr>
            <p:custDataLst>
              <p:tags r:id="rId6"/>
            </p:custDataLst>
          </p:nvPr>
        </p:nvCxnSpPr>
        <p:spPr>
          <a:xfrm>
            <a:off x="3613150" y="5362575"/>
            <a:ext cx="2904067"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形状 14"/>
          <p:cNvSpPr/>
          <p:nvPr>
            <p:custDataLst>
              <p:tags r:id="rId7"/>
            </p:custDataLst>
          </p:nvPr>
        </p:nvSpPr>
        <p:spPr>
          <a:xfrm>
            <a:off x="6441017" y="5275263"/>
            <a:ext cx="3676650" cy="15827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6" name="任意多边形: 形状 15"/>
          <p:cNvSpPr/>
          <p:nvPr>
            <p:custDataLst>
              <p:tags r:id="rId8"/>
            </p:custDataLst>
          </p:nvPr>
        </p:nvSpPr>
        <p:spPr>
          <a:xfrm flipH="1">
            <a:off x="8525933" y="1604963"/>
            <a:ext cx="2499783" cy="427037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9"/>
            </p:custDataLst>
          </p:nvPr>
        </p:nvSpPr>
        <p:spPr>
          <a:xfrm flipH="1">
            <a:off x="11023600" y="2243138"/>
            <a:ext cx="302683"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9" name="任意多边形: 形状 18"/>
          <p:cNvSpPr/>
          <p:nvPr>
            <p:custDataLst>
              <p:tags r:id="rId10"/>
            </p:custDataLst>
          </p:nvPr>
        </p:nvSpPr>
        <p:spPr>
          <a:xfrm flipH="1">
            <a:off x="9377045" y="3826510"/>
            <a:ext cx="568324"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z="1350" strike="noStrike" noProof="1"/>
          </a:p>
        </p:txBody>
      </p:sp>
      <p:sp>
        <p:nvSpPr>
          <p:cNvPr id="21" name="任意多边形: 形状 20"/>
          <p:cNvSpPr/>
          <p:nvPr>
            <p:custDataLst>
              <p:tags r:id="rId11"/>
            </p:custDataLst>
          </p:nvPr>
        </p:nvSpPr>
        <p:spPr>
          <a:xfrm flipH="1" flipV="1">
            <a:off x="7291917" y="2476500"/>
            <a:ext cx="2654300" cy="3897313"/>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2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2" name="任意多边形: 形状 21"/>
          <p:cNvSpPr/>
          <p:nvPr>
            <p:custDataLst>
              <p:tags r:id="rId12"/>
            </p:custDataLst>
          </p:nvPr>
        </p:nvSpPr>
        <p:spPr>
          <a:xfrm flipH="1">
            <a:off x="7653867" y="3376613"/>
            <a:ext cx="2292350" cy="2632075"/>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4" name="图形 28"/>
          <p:cNvSpPr/>
          <p:nvPr>
            <p:custDataLst>
              <p:tags r:id="rId13"/>
            </p:custDataLst>
          </p:nvPr>
        </p:nvSpPr>
        <p:spPr>
          <a:xfrm flipH="1">
            <a:off x="9194800" y="4829175"/>
            <a:ext cx="543983"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5" name="图形 9"/>
          <p:cNvSpPr/>
          <p:nvPr>
            <p:custDataLst>
              <p:tags r:id="rId14"/>
            </p:custDataLst>
          </p:nvPr>
        </p:nvSpPr>
        <p:spPr>
          <a:xfrm flipH="1">
            <a:off x="8462433" y="5475288"/>
            <a:ext cx="814917" cy="731838"/>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5" name="任意多边形: 形状 24"/>
          <p:cNvSpPr/>
          <p:nvPr>
            <p:custDataLst>
              <p:tags r:id="rId15"/>
            </p:custDataLst>
          </p:nvPr>
        </p:nvSpPr>
        <p:spPr>
          <a:xfrm flipH="1">
            <a:off x="11021483" y="2238375"/>
            <a:ext cx="302683" cy="3635375"/>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任意多边形: 形状 25"/>
          <p:cNvSpPr/>
          <p:nvPr>
            <p:custDataLst>
              <p:tags r:id="rId16"/>
            </p:custDataLst>
          </p:nvPr>
        </p:nvSpPr>
        <p:spPr>
          <a:xfrm flipH="1">
            <a:off x="8525933" y="992188"/>
            <a:ext cx="2802467" cy="1490663"/>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7" name="任意多边形: 形状 26"/>
          <p:cNvSpPr/>
          <p:nvPr>
            <p:custDataLst>
              <p:tags r:id="rId17"/>
            </p:custDataLst>
          </p:nvPr>
        </p:nvSpPr>
        <p:spPr>
          <a:xfrm flipH="1">
            <a:off x="8525933" y="1016000"/>
            <a:ext cx="2755900" cy="141922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41000">
                <a:schemeClr val="accent1">
                  <a:lumMod val="20000"/>
                  <a:lumOff val="80000"/>
                </a:schemeClr>
              </a:gs>
              <a:gs pos="100000">
                <a:srgbClr val="FFFFFF"/>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18"/>
            </p:custDataLst>
          </p:nvPr>
        </p:nvSpPr>
        <p:spPr>
          <a:xfrm flipH="1">
            <a:off x="9463617" y="1076325"/>
            <a:ext cx="1646767" cy="118745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9" name="任意多边形: 形状 28"/>
          <p:cNvSpPr/>
          <p:nvPr>
            <p:custDataLst>
              <p:tags r:id="rId19"/>
            </p:custDataLst>
          </p:nvPr>
        </p:nvSpPr>
        <p:spPr>
          <a:xfrm flipH="1">
            <a:off x="9268883" y="1181100"/>
            <a:ext cx="1775883"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0" name="任意多边形: 形状 29"/>
          <p:cNvSpPr/>
          <p:nvPr>
            <p:custDataLst>
              <p:tags r:id="rId20"/>
            </p:custDataLst>
          </p:nvPr>
        </p:nvSpPr>
        <p:spPr>
          <a:xfrm flipH="1">
            <a:off x="8997950" y="1330325"/>
            <a:ext cx="2053167" cy="103187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1" name="任意多边形: 形状 30"/>
          <p:cNvSpPr/>
          <p:nvPr>
            <p:custDataLst>
              <p:tags r:id="rId21"/>
            </p:custDataLst>
          </p:nvPr>
        </p:nvSpPr>
        <p:spPr>
          <a:xfrm flipH="1">
            <a:off x="8745220" y="1467485"/>
            <a:ext cx="2279649"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32" name="任意多边形: 形状 31"/>
          <p:cNvSpPr/>
          <p:nvPr>
            <p:custDataLst>
              <p:tags r:id="rId22"/>
            </p:custDataLst>
          </p:nvPr>
        </p:nvSpPr>
        <p:spPr>
          <a:xfrm flipH="1">
            <a:off x="9147175"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33" name="任意多边形: 形状 32"/>
          <p:cNvSpPr/>
          <p:nvPr>
            <p:custDataLst>
              <p:tags r:id="rId23"/>
            </p:custDataLst>
          </p:nvPr>
        </p:nvSpPr>
        <p:spPr>
          <a:xfrm flipH="1">
            <a:off x="8635365" y="1527175"/>
            <a:ext cx="2005329"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 name="标题 1"/>
          <p:cNvSpPr>
            <a:spLocks noGrp="1"/>
          </p:cNvSpPr>
          <p:nvPr>
            <p:ph type="ctrTitle"/>
          </p:nvPr>
        </p:nvSpPr>
        <p:spPr>
          <a:xfrm>
            <a:off x="1181100" y="1522730"/>
            <a:ext cx="5911851" cy="1800225"/>
          </a:xfrm>
        </p:spPr>
        <p:txBody>
          <a:bodyPr wrap="square" anchor="b">
            <a:noAutofit/>
          </a:bodyPr>
          <a:lstStyle>
            <a:lvl1pPr algn="l">
              <a:lnSpc>
                <a:spcPct val="100000"/>
              </a:lnSpc>
              <a:defRPr sz="4050"/>
            </a:lvl1pPr>
          </a:lstStyle>
          <a:p>
            <a:pPr fontAlgn="auto"/>
            <a:r>
              <a:rPr lang="zh-CN" altLang="en-US" sz="4050"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181100" y="3599815"/>
            <a:ext cx="5911851" cy="972185"/>
          </a:xfrm>
        </p:spPr>
        <p:txBody>
          <a:bodyPr wrap="square">
            <a:normAutofit/>
          </a:bodyPr>
          <a:lstStyle>
            <a:lvl1pPr marL="0" indent="0" algn="l">
              <a:lnSpc>
                <a:spcPct val="100000"/>
              </a:lnSpc>
              <a:buNone/>
              <a:defRPr sz="1350">
                <a:solidFill>
                  <a:schemeClr val="tx2">
                    <a:lumMod val="75000"/>
                    <a:lumOff val="25000"/>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dirty="0"/>
              <a:t>单击此处编辑副标题</a:t>
            </a:r>
            <a:endParaRPr lang="zh-CN" altLang="en-US" strike="noStrike" noProof="1" dirty="0"/>
          </a:p>
        </p:txBody>
      </p:sp>
      <p:sp>
        <p:nvSpPr>
          <p:cNvPr id="24" name="署名占位符 10"/>
          <p:cNvSpPr>
            <a:spLocks noGrp="1"/>
          </p:cNvSpPr>
          <p:nvPr>
            <p:ph type="body" sz="quarter" idx="17" hasCustomPrompt="1"/>
          </p:nvPr>
        </p:nvSpPr>
        <p:spPr>
          <a:xfrm>
            <a:off x="1181100" y="5111115"/>
            <a:ext cx="2257200" cy="504190"/>
          </a:xfrm>
        </p:spPr>
        <p:txBody>
          <a:bodyPr wrap="square" anchor="ctr">
            <a:normAutofit/>
          </a:bodyPr>
          <a:lstStyle>
            <a:lvl1pPr marL="0" indent="0" algn="l">
              <a:lnSpc>
                <a:spcPct val="100000"/>
              </a:lnSpc>
              <a:buNone/>
              <a:defRPr sz="1350" b="1">
                <a:solidFill>
                  <a:schemeClr val="accent1"/>
                </a:solidFill>
              </a:defRPr>
            </a:lvl1pPr>
          </a:lstStyle>
          <a:p>
            <a:pPr lvl="0" fontAlgn="auto"/>
            <a:r>
              <a:rPr lang="zh-CN" altLang="en-US" sz="1350" strike="noStrike" noProof="1" dirty="0"/>
              <a:t>署名</a:t>
            </a:r>
            <a:endParaRPr lang="zh-CN" altLang="en-US" strike="noStrike" noProof="1" dirty="0"/>
          </a:p>
        </p:txBody>
      </p:sp>
      <p:sp>
        <p:nvSpPr>
          <p:cNvPr id="4" name="日期占位符 3"/>
          <p:cNvSpPr>
            <a:spLocks noGrp="1"/>
          </p:cNvSpPr>
          <p:nvPr>
            <p:ph type="dt" sz="half" idx="10"/>
            <p:custDataLst>
              <p:tags r:id="rId24"/>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hasCustomPrompt="1"/>
          </p:nvPr>
        </p:nvSpPr>
        <p:spPr>
          <a:xfrm>
            <a:off x="608400" y="1929150"/>
            <a:ext cx="5342400" cy="2862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08400" y="2247750"/>
            <a:ext cx="5342400" cy="3296700"/>
          </a:xfrm>
        </p:spPr>
        <p:txBody>
          <a:bodyPr vert="horz" lIns="101600" tIns="0" rIns="82550" bIns="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hasCustomPrompt="1"/>
          </p:nvPr>
        </p:nvSpPr>
        <p:spPr>
          <a:xfrm>
            <a:off x="6235751" y="1923547"/>
            <a:ext cx="5342400" cy="2862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单击此处编辑文本</a:t>
            </a:r>
            <a:endParaRPr lang="zh-CN" altLang="en-US" strike="noStrike" noProof="1"/>
          </a:p>
        </p:txBody>
      </p:sp>
      <p:sp>
        <p:nvSpPr>
          <p:cNvPr id="6" name="内容占位符 5"/>
          <p:cNvSpPr>
            <a:spLocks noGrp="1"/>
          </p:cNvSpPr>
          <p:nvPr>
            <p:ph sz="quarter" idx="4"/>
          </p:nvPr>
        </p:nvSpPr>
        <p:spPr>
          <a:xfrm>
            <a:off x="6235751" y="2247750"/>
            <a:ext cx="5342400" cy="3296700"/>
          </a:xfrm>
        </p:spPr>
        <p:txBody>
          <a:bodyPr vert="horz" lIns="101600" tIns="0" rIns="82550" bIns="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dirty="0"/>
          </a:p>
        </p:txBody>
      </p:sp>
      <p:sp>
        <p:nvSpPr>
          <p:cNvPr id="9" name="灯片编号占位符 8"/>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dirty="0"/>
          </a:p>
        </p:txBody>
      </p:sp>
      <p:sp>
        <p:nvSpPr>
          <p:cNvPr id="4" name="灯片编号占位符 3"/>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2023650"/>
            <a:ext cx="5233077" cy="3456000"/>
          </a:xfrm>
        </p:spPr>
        <p:txBody>
          <a:bodyPr vert="horz" lIns="90000" tIns="46800" rIns="90000" bIns="46800" rtlCol="0">
            <a:normAutofit/>
          </a:bodyPr>
          <a:lstStyle>
            <a:lvl1pPr>
              <a:buNone/>
              <a:defRPr sz="1600"/>
            </a:lvl1pPr>
          </a:lstStyle>
          <a:p>
            <a:pPr lvl="0" fontAlgn="auto"/>
            <a:endParaRPr lang="zh-CN" altLang="en-US" strike="noStrike" noProof="1"/>
          </a:p>
        </p:txBody>
      </p:sp>
      <p:sp>
        <p:nvSpPr>
          <p:cNvPr id="4" name="文本占位符 3"/>
          <p:cNvSpPr>
            <a:spLocks noGrp="1"/>
          </p:cNvSpPr>
          <p:nvPr>
            <p:ph type="body" sz="half" idx="2"/>
          </p:nvPr>
        </p:nvSpPr>
        <p:spPr>
          <a:xfrm>
            <a:off x="6350400" y="2023650"/>
            <a:ext cx="5227200" cy="3456000"/>
          </a:xfrm>
        </p:spPr>
        <p:txBody>
          <a:bodyPr vert="horz" lIns="90000" tIns="46800" rIns="90000" bIns="46800" rtlCol="0">
            <a:normAutofit/>
          </a:bodyPr>
          <a:lstStyle>
            <a:lvl1pPr>
              <a:buNone/>
              <a:defRPr sz="1600"/>
            </a:lvl1pPr>
          </a:lstStyle>
          <a:p>
            <a:pPr lvl="0" fontAlgn="auto"/>
            <a:r>
              <a:rPr lang="zh-CN" altLang="en-US" strike="noStrike" noProof="1" smtClean="0"/>
              <a:t>单击此处编辑母版文本样式</a:t>
            </a:r>
            <a:endParaRPr lang="zh-CN" altLang="en-US" strike="noStrike" noProof="1"/>
          </a:p>
        </p:txBody>
      </p:sp>
      <p:sp>
        <p:nvSpPr>
          <p:cNvPr id="9" name="标题 8"/>
          <p:cNvSpPr>
            <a:spLocks noGrp="1"/>
          </p:cNvSpPr>
          <p:nvPr>
            <p:ph type="title"/>
          </p:nvPr>
        </p:nvSpPr>
        <p:spPr/>
        <p:txBody>
          <a:bodyPr/>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1543050"/>
            <a:ext cx="1044000" cy="3771900"/>
          </a:xfrm>
        </p:spPr>
        <p:txBody>
          <a:bodyPr vert="eaVert" lIns="90000" tIns="46800" rIns="90000" bIns="46800" rtlCol="0" anchor="ctr" anchorCtr="0">
            <a:normAutofit/>
          </a:bodyPr>
          <a:lstStyle>
            <a:lvl1pPr>
              <a:buNone/>
              <a:defRPr sz="2800"/>
            </a:lvl1pPr>
          </a:lstStyle>
          <a:p>
            <a:pPr lvl="0" fontAlgn="auto"/>
            <a:r>
              <a:rPr lang="zh-CN" altLang="en-US" strike="noStrike" noProof="1" smtClean="0"/>
              <a:t>单击此处编辑标题</a:t>
            </a:r>
            <a:endParaRPr lang="zh-CN" altLang="en-US" strike="noStrike" noProof="1"/>
          </a:p>
        </p:txBody>
      </p:sp>
      <p:sp>
        <p:nvSpPr>
          <p:cNvPr id="3" name="竖排文字占位符 2"/>
          <p:cNvSpPr>
            <a:spLocks noGrp="1"/>
          </p:cNvSpPr>
          <p:nvPr>
            <p:ph type="body" orient="vert" idx="1"/>
          </p:nvPr>
        </p:nvSpPr>
        <p:spPr>
          <a:xfrm>
            <a:off x="914400" y="1543050"/>
            <a:ext cx="9169200" cy="37719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5.xml"/><Relationship Id="rId15" Type="http://schemas.openxmlformats.org/officeDocument/2006/relationships/tags" Target="../tags/tag4.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6" Type="http://schemas.openxmlformats.org/officeDocument/2006/relationships/theme" Target="../theme/theme3.xml"/><Relationship Id="rId45" Type="http://schemas.openxmlformats.org/officeDocument/2006/relationships/tags" Target="../tags/tag331.xml"/><Relationship Id="rId44" Type="http://schemas.openxmlformats.org/officeDocument/2006/relationships/tags" Target="../tags/tag330.xml"/><Relationship Id="rId43" Type="http://schemas.openxmlformats.org/officeDocument/2006/relationships/tags" Target="../tags/tag329.xml"/><Relationship Id="rId42" Type="http://schemas.openxmlformats.org/officeDocument/2006/relationships/tags" Target="../tags/tag328.xml"/><Relationship Id="rId41" Type="http://schemas.openxmlformats.org/officeDocument/2006/relationships/tags" Target="../tags/tag327.xml"/><Relationship Id="rId40" Type="http://schemas.openxmlformats.org/officeDocument/2006/relationships/tags" Target="../tags/tag326.xml"/><Relationship Id="rId4" Type="http://schemas.openxmlformats.org/officeDocument/2006/relationships/slideLayout" Target="../slideLayouts/slideLayout26.xml"/><Relationship Id="rId39" Type="http://schemas.openxmlformats.org/officeDocument/2006/relationships/tags" Target="../tags/tag325.xml"/><Relationship Id="rId38" Type="http://schemas.openxmlformats.org/officeDocument/2006/relationships/tags" Target="../tags/tag324.xml"/><Relationship Id="rId37" Type="http://schemas.openxmlformats.org/officeDocument/2006/relationships/tags" Target="../tags/tag323.xml"/><Relationship Id="rId36" Type="http://schemas.openxmlformats.org/officeDocument/2006/relationships/tags" Target="../tags/tag322.xml"/><Relationship Id="rId35" Type="http://schemas.openxmlformats.org/officeDocument/2006/relationships/tags" Target="../tags/tag321.xml"/><Relationship Id="rId34" Type="http://schemas.openxmlformats.org/officeDocument/2006/relationships/tags" Target="../tags/tag320.xml"/><Relationship Id="rId33" Type="http://schemas.openxmlformats.org/officeDocument/2006/relationships/tags" Target="../tags/tag319.xml"/><Relationship Id="rId32" Type="http://schemas.openxmlformats.org/officeDocument/2006/relationships/tags" Target="../tags/tag318.xml"/><Relationship Id="rId31" Type="http://schemas.openxmlformats.org/officeDocument/2006/relationships/tags" Target="../tags/tag317.xml"/><Relationship Id="rId30" Type="http://schemas.openxmlformats.org/officeDocument/2006/relationships/tags" Target="../tags/tag316.xml"/><Relationship Id="rId3" Type="http://schemas.openxmlformats.org/officeDocument/2006/relationships/slideLayout" Target="../slideLayouts/slideLayout25.xml"/><Relationship Id="rId29" Type="http://schemas.openxmlformats.org/officeDocument/2006/relationships/tags" Target="../tags/tag315.xml"/><Relationship Id="rId28" Type="http://schemas.openxmlformats.org/officeDocument/2006/relationships/tags" Target="../tags/tag314.xml"/><Relationship Id="rId27" Type="http://schemas.openxmlformats.org/officeDocument/2006/relationships/tags" Target="../tags/tag313.xml"/><Relationship Id="rId26" Type="http://schemas.openxmlformats.org/officeDocument/2006/relationships/tags" Target="../tags/tag312.xml"/><Relationship Id="rId25" Type="http://schemas.openxmlformats.org/officeDocument/2006/relationships/tags" Target="../tags/tag311.xml"/><Relationship Id="rId24" Type="http://schemas.openxmlformats.org/officeDocument/2006/relationships/tags" Target="../tags/tag310.xml"/><Relationship Id="rId23" Type="http://schemas.openxmlformats.org/officeDocument/2006/relationships/tags" Target="../tags/tag309.xml"/><Relationship Id="rId22" Type="http://schemas.openxmlformats.org/officeDocument/2006/relationships/tags" Target="../tags/tag308.xml"/><Relationship Id="rId21" Type="http://schemas.openxmlformats.org/officeDocument/2006/relationships/tags" Target="../tags/tag307.xml"/><Relationship Id="rId20" Type="http://schemas.openxmlformats.org/officeDocument/2006/relationships/tags" Target="../tags/tag306.xml"/><Relationship Id="rId2" Type="http://schemas.openxmlformats.org/officeDocument/2006/relationships/slideLayout" Target="../slideLayouts/slideLayout24.xml"/><Relationship Id="rId19" Type="http://schemas.openxmlformats.org/officeDocument/2006/relationships/tags" Target="../tags/tag305.xml"/><Relationship Id="rId18" Type="http://schemas.openxmlformats.org/officeDocument/2006/relationships/tags" Target="../tags/tag304.xml"/><Relationship Id="rId17" Type="http://schemas.openxmlformats.org/officeDocument/2006/relationships/tags" Target="../tags/tag303.xml"/><Relationship Id="rId16" Type="http://schemas.openxmlformats.org/officeDocument/2006/relationships/tags" Target="../tags/tag302.xml"/><Relationship Id="rId15" Type="http://schemas.openxmlformats.org/officeDocument/2006/relationships/tags" Target="../tags/tag301.xml"/><Relationship Id="rId14" Type="http://schemas.openxmlformats.org/officeDocument/2006/relationships/tags" Target="../tags/tag300.xml"/><Relationship Id="rId13" Type="http://schemas.openxmlformats.org/officeDocument/2006/relationships/tags" Target="../tags/tag299.xml"/><Relationship Id="rId12" Type="http://schemas.openxmlformats.org/officeDocument/2006/relationships/tags" Target="../tags/tag298.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9" Type="http://schemas.openxmlformats.org/officeDocument/2006/relationships/theme" Target="../theme/theme4.xml"/><Relationship Id="rId18" Type="http://schemas.openxmlformats.org/officeDocument/2006/relationships/tags" Target="../tags/tag420.xml"/><Relationship Id="rId17" Type="http://schemas.openxmlformats.org/officeDocument/2006/relationships/tags" Target="../tags/tag419.xml"/><Relationship Id="rId16" Type="http://schemas.openxmlformats.org/officeDocument/2006/relationships/tags" Target="../tags/tag418.xml"/><Relationship Id="rId15" Type="http://schemas.openxmlformats.org/officeDocument/2006/relationships/tags" Target="../tags/tag417.xml"/><Relationship Id="rId14" Type="http://schemas.openxmlformats.org/officeDocument/2006/relationships/tags" Target="../tags/tag416.xml"/><Relationship Id="rId13" Type="http://schemas.openxmlformats.org/officeDocument/2006/relationships/tags" Target="../tags/tag415.xml"/><Relationship Id="rId12" Type="http://schemas.openxmlformats.org/officeDocument/2006/relationships/tags" Target="../tags/tag41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标题占位符 1"/>
          <p:cNvSpPr>
            <a:spLocks noGrp="1"/>
          </p:cNvSpPr>
          <p:nvPr>
            <p:ph type="title"/>
            <p:custDataLst>
              <p:tags r:id="rId12"/>
            </p:custDataLst>
          </p:nvPr>
        </p:nvSpPr>
        <p:spPr>
          <a:xfrm>
            <a:off x="607484" y="1312863"/>
            <a:ext cx="10970683" cy="530225"/>
          </a:xfrm>
          <a:prstGeom prst="rect">
            <a:avLst/>
          </a:prstGeom>
          <a:noFill/>
          <a:ln w="9525">
            <a:noFill/>
          </a:ln>
        </p:spPr>
        <p:txBody>
          <a:bodyPr vert="horz" lIns="90170" tIns="46990" rIns="90170" bIns="46990"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13"/>
            </p:custDataLst>
          </p:nvPr>
        </p:nvSpPr>
        <p:spPr>
          <a:xfrm>
            <a:off x="607484" y="1974850"/>
            <a:ext cx="10970683" cy="3570288"/>
          </a:xfrm>
          <a:prstGeom prst="rect">
            <a:avLst/>
          </a:prstGeom>
          <a:noFill/>
          <a:ln w="9525">
            <a:noFill/>
          </a:ln>
        </p:spPr>
        <p:txBody>
          <a:bodyPr vert="horz" lIns="90000" tIns="46800" rIns="90000" bIns="4680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1717" y="5592763"/>
            <a:ext cx="2700867" cy="23812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custDataLst>
              <p:tags r:id="rId15"/>
            </p:custDataLst>
          </p:nvPr>
        </p:nvSpPr>
        <p:spPr>
          <a:xfrm>
            <a:off x="4116917" y="5592763"/>
            <a:ext cx="3958167" cy="238125"/>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pPr fontAlgn="auto"/>
            <a:endParaRPr lang="zh-CN" altLang="en-US" strike="noStrike" noProof="1" dirty="0"/>
          </a:p>
        </p:txBody>
      </p:sp>
      <p:sp>
        <p:nvSpPr>
          <p:cNvPr id="6" name="灯片编号占位符 5"/>
          <p:cNvSpPr>
            <a:spLocks noGrp="1"/>
          </p:cNvSpPr>
          <p:nvPr>
            <p:ph type="sldNum" sz="quarter" idx="4"/>
            <p:custDataLst>
              <p:tags r:id="rId16"/>
            </p:custDataLst>
          </p:nvPr>
        </p:nvSpPr>
        <p:spPr>
          <a:xfrm>
            <a:off x="8877300" y="5592763"/>
            <a:ext cx="2700867" cy="23812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6" name="直接连接符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22" name="标题占位符 21"/>
          <p:cNvSpPr>
            <a:spLocks noGrp="1"/>
          </p:cNvSpPr>
          <p:nvPr>
            <p:ph type="title"/>
          </p:nvPr>
        </p:nvSpPr>
        <p:spPr>
          <a:xfrm>
            <a:off x="609600" y="274638"/>
            <a:ext cx="9956800" cy="1143000"/>
          </a:xfrm>
          <a:prstGeom prst="rect">
            <a:avLst/>
          </a:prstGeom>
        </p:spPr>
        <p:txBody>
          <a:bodyPr vert="horz" anchor="b">
            <a:normAutofit/>
          </a:bodyPr>
          <a:lstStyle/>
          <a:p>
            <a:pPr fontAlgn="base"/>
            <a:r>
              <a:rPr lang="zh-CN" altLang="en-US" strike="noStrike" noProof="1"/>
              <a:t>单击此处编辑母版标题样式</a:t>
            </a:r>
            <a:endParaRPr lang="en-US" strike="noStrike" noProof="1"/>
          </a:p>
        </p:txBody>
      </p:sp>
      <p:sp>
        <p:nvSpPr>
          <p:cNvPr id="2052" name="文本占位符 12"/>
          <p:cNvSpPr>
            <a:spLocks noGrp="1"/>
          </p:cNvSpPr>
          <p:nvPr>
            <p:ph type="body"/>
          </p:nvPr>
        </p:nvSpPr>
        <p:spPr>
          <a:xfrm>
            <a:off x="609600" y="1600200"/>
            <a:ext cx="9956800" cy="4873625"/>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4" name="日期占位符 13"/>
          <p:cNvSpPr>
            <a:spLocks noGrp="1"/>
          </p:cNvSpPr>
          <p:nvPr>
            <p:ph type="dt" sz="half" idx="2"/>
          </p:nvPr>
        </p:nvSpPr>
        <p:spPr>
          <a:xfrm rot="5400000">
            <a:off x="10118725" y="1081881"/>
            <a:ext cx="2681817" cy="384175"/>
          </a:xfrm>
          <a:prstGeom prst="rect">
            <a:avLst/>
          </a:prstGeom>
        </p:spPr>
        <p:txBody>
          <a:bodyPr vert="horz" anchor="ctr" anchorCtr="0"/>
          <a:lstStyle>
            <a:lvl1pPr algn="r" eaLnBrk="1" latinLnBrk="0" hangingPunct="1">
              <a:defRPr kumimoji="0" sz="1200">
                <a:solidFill>
                  <a:schemeClr val="tx2"/>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 name="页脚占位符 2"/>
          <p:cNvSpPr>
            <a:spLocks noGrp="1"/>
          </p:cNvSpPr>
          <p:nvPr>
            <p:ph type="ftr" sz="quarter" idx="3"/>
          </p:nvPr>
        </p:nvSpPr>
        <p:spPr>
          <a:xfrm rot="5400000">
            <a:off x="9319683" y="3736975"/>
            <a:ext cx="4267200" cy="365125"/>
          </a:xfrm>
          <a:prstGeom prst="rect">
            <a:avLst/>
          </a:prstGeom>
        </p:spPr>
        <p:txBody>
          <a:bodyPr vert="horz" anchor="ctr" anchorCtr="0"/>
          <a:lstStyle>
            <a:lvl1pPr algn="l" eaLnBrk="1" latinLnBrk="0" hangingPunct="1">
              <a:defRPr kumimoji="0" sz="1200">
                <a:solidFill>
                  <a:schemeClr val="tx2"/>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7" name="直接连接符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56" name="直接连接符 8"/>
          <p:cNvSpPr/>
          <p:nvPr/>
        </p:nvSpPr>
        <p:spPr>
          <a:xfrm>
            <a:off x="11988800" y="0"/>
            <a:ext cx="0" cy="6858000"/>
          </a:xfrm>
          <a:prstGeom prst="line">
            <a:avLst/>
          </a:prstGeom>
          <a:ln w="19050" cap="flat" cmpd="sng">
            <a:solidFill>
              <a:schemeClr val="accent1"/>
            </a:solidFill>
            <a:prstDash val="solid"/>
            <a:round/>
            <a:headEnd type="none" w="med" len="med"/>
            <a:tailEnd type="none" w="med" len="med"/>
          </a:ln>
        </p:spPr>
      </p:sp>
      <p:sp>
        <p:nvSpPr>
          <p:cNvPr id="10" name="矩形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058" name="直接连接符 10"/>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12" name="椭圆 11"/>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灯片编号占位符 22"/>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lstStyle>
            <a:lvl1pPr algn="ctr">
              <a:defRPr sz="1400" b="1">
                <a:solidFill>
                  <a:srgbClr val="FFFFFF"/>
                </a:solidFill>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2pPr>
      <a:lvl3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3pPr>
      <a:lvl4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4pPr>
      <a:lvl5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5pPr>
      <a:lvl6pPr marL="4572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6pPr>
      <a:lvl7pPr marL="9144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7pPr>
      <a:lvl8pPr marL="13716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8pPr>
      <a:lvl9pPr marL="18288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8" name="矩形 7"/>
          <p:cNvSpPr/>
          <p:nvPr>
            <p:custDataLst>
              <p:tags r:id="rId12"/>
            </p:custDataLst>
          </p:nvPr>
        </p:nvSpPr>
        <p:spPr>
          <a:xfrm>
            <a:off x="0" y="0"/>
            <a:ext cx="12192000" cy="6858000"/>
          </a:xfrm>
          <a:prstGeom prst="rect">
            <a:avLst/>
          </a:prstGeom>
          <a:gradFill>
            <a:gsLst>
              <a:gs pos="0">
                <a:schemeClr val="accent2">
                  <a:alpha val="0"/>
                </a:schemeClr>
              </a:gs>
              <a:gs pos="100000">
                <a:schemeClr val="accent2">
                  <a:alpha val="5000"/>
                </a:schemeClr>
              </a:gs>
            </a:gsLst>
            <a:lin ang="4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fontAlgn="auto"/>
            <a:endParaRPr lang="zh-CN" altLang="en-US" sz="1350" strike="noStrike" noProof="1"/>
          </a:p>
        </p:txBody>
      </p:sp>
      <p:sp>
        <p:nvSpPr>
          <p:cNvPr id="9" name="矩形 8"/>
          <p:cNvSpPr/>
          <p:nvPr>
            <p:custDataLst>
              <p:tags r:id="rId13"/>
            </p:custDataLst>
          </p:nvPr>
        </p:nvSpPr>
        <p:spPr>
          <a:xfrm>
            <a:off x="0" y="0"/>
            <a:ext cx="12192000" cy="1079500"/>
          </a:xfrm>
          <a:prstGeom prst="rect">
            <a:avLst/>
          </a:prstGeom>
          <a:gradFill flip="none" rotWithShape="1">
            <a:gsLst>
              <a:gs pos="0">
                <a:schemeClr val="accent2"/>
              </a:gs>
              <a:gs pos="100000">
                <a:schemeClr val="accent1">
                  <a:lumMod val="80000"/>
                </a:schemeClr>
              </a:gs>
              <a:gs pos="51000">
                <a:schemeClr val="accent1">
                  <a:lumMod val="85000"/>
                  <a:lumOff val="15000"/>
                </a:schemeClr>
              </a:gs>
            </a:gsLst>
            <a:lin ang="96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1" name="任意多边形: 形状 10"/>
          <p:cNvSpPr/>
          <p:nvPr>
            <p:custDataLst>
              <p:tags r:id="rId14"/>
            </p:custDataLst>
          </p:nvPr>
        </p:nvSpPr>
        <p:spPr>
          <a:xfrm>
            <a:off x="7173383" y="5492750"/>
            <a:ext cx="131233" cy="1358900"/>
          </a:xfrm>
          <a:custGeom>
            <a:avLst/>
            <a:gdLst>
              <a:gd name="connsiteX0" fmla="*/ 0 w 146558"/>
              <a:gd name="connsiteY0" fmla="*/ 0 h 2085180"/>
              <a:gd name="connsiteX1" fmla="*/ 146558 w 146558"/>
              <a:gd name="connsiteY1" fmla="*/ 0 h 2085180"/>
              <a:gd name="connsiteX2" fmla="*/ 146558 w 146558"/>
              <a:gd name="connsiteY2" fmla="*/ 2085180 h 2085180"/>
              <a:gd name="connsiteX3" fmla="*/ 0 w 146558"/>
              <a:gd name="connsiteY3" fmla="*/ 2085180 h 2085180"/>
            </a:gdLst>
            <a:ahLst/>
            <a:cxnLst>
              <a:cxn ang="0">
                <a:pos x="connsiteX0" y="connsiteY0"/>
              </a:cxn>
              <a:cxn ang="0">
                <a:pos x="connsiteX1" y="connsiteY1"/>
              </a:cxn>
              <a:cxn ang="0">
                <a:pos x="connsiteX2" y="connsiteY2"/>
              </a:cxn>
              <a:cxn ang="0">
                <a:pos x="connsiteX3" y="connsiteY3"/>
              </a:cxn>
            </a:cxnLst>
            <a:rect l="l" t="t" r="r" b="b"/>
            <a:pathLst>
              <a:path w="146558" h="2085180">
                <a:moveTo>
                  <a:pt x="0" y="0"/>
                </a:moveTo>
                <a:lnTo>
                  <a:pt x="146558" y="0"/>
                </a:lnTo>
                <a:lnTo>
                  <a:pt x="146558" y="2085180"/>
                </a:lnTo>
                <a:lnTo>
                  <a:pt x="0" y="2085180"/>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2" name="任意多边形: 形状 11"/>
          <p:cNvSpPr/>
          <p:nvPr>
            <p:custDataLst>
              <p:tags r:id="rId15"/>
            </p:custDataLst>
          </p:nvPr>
        </p:nvSpPr>
        <p:spPr>
          <a:xfrm>
            <a:off x="9425517" y="6321425"/>
            <a:ext cx="381000" cy="530225"/>
          </a:xfrm>
          <a:custGeom>
            <a:avLst/>
            <a:gdLst>
              <a:gd name="connsiteX0" fmla="*/ 0 w 428206"/>
              <a:gd name="connsiteY0" fmla="*/ 0 h 950805"/>
              <a:gd name="connsiteX1" fmla="*/ 428207 w 428206"/>
              <a:gd name="connsiteY1" fmla="*/ 0 h 950805"/>
              <a:gd name="connsiteX2" fmla="*/ 428207 w 428206"/>
              <a:gd name="connsiteY2" fmla="*/ 950805 h 950805"/>
              <a:gd name="connsiteX3" fmla="*/ 0 w 428206"/>
              <a:gd name="connsiteY3" fmla="*/ 950805 h 950805"/>
            </a:gdLst>
            <a:ahLst/>
            <a:cxnLst>
              <a:cxn ang="0">
                <a:pos x="connsiteX0" y="connsiteY0"/>
              </a:cxn>
              <a:cxn ang="0">
                <a:pos x="connsiteX1" y="connsiteY1"/>
              </a:cxn>
              <a:cxn ang="0">
                <a:pos x="connsiteX2" y="connsiteY2"/>
              </a:cxn>
              <a:cxn ang="0">
                <a:pos x="connsiteX3" y="connsiteY3"/>
              </a:cxn>
            </a:cxnLst>
            <a:rect l="l" t="t" r="r" b="b"/>
            <a:pathLst>
              <a:path w="428206" h="950805">
                <a:moveTo>
                  <a:pt x="0" y="0"/>
                </a:moveTo>
                <a:lnTo>
                  <a:pt x="428207" y="0"/>
                </a:lnTo>
                <a:lnTo>
                  <a:pt x="428207" y="950805"/>
                </a:lnTo>
                <a:lnTo>
                  <a:pt x="0" y="950805"/>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3" name="任意多边形: 形状 12"/>
          <p:cNvSpPr/>
          <p:nvPr>
            <p:custDataLst>
              <p:tags r:id="rId16"/>
            </p:custDataLst>
          </p:nvPr>
        </p:nvSpPr>
        <p:spPr>
          <a:xfrm>
            <a:off x="9021233" y="5934075"/>
            <a:ext cx="124883" cy="917575"/>
          </a:xfrm>
          <a:custGeom>
            <a:avLst/>
            <a:gdLst>
              <a:gd name="connsiteX0" fmla="*/ 0 w 146558"/>
              <a:gd name="connsiteY0" fmla="*/ 0 h 1645803"/>
              <a:gd name="connsiteX1" fmla="*/ 146558 w 146558"/>
              <a:gd name="connsiteY1" fmla="*/ 0 h 1645803"/>
              <a:gd name="connsiteX2" fmla="*/ 146558 w 146558"/>
              <a:gd name="connsiteY2" fmla="*/ 1645803 h 1645803"/>
              <a:gd name="connsiteX3" fmla="*/ 0 w 146558"/>
              <a:gd name="connsiteY3" fmla="*/ 1645803 h 1645803"/>
            </a:gdLst>
            <a:ahLst/>
            <a:cxnLst>
              <a:cxn ang="0">
                <a:pos x="connsiteX0" y="connsiteY0"/>
              </a:cxn>
              <a:cxn ang="0">
                <a:pos x="connsiteX1" y="connsiteY1"/>
              </a:cxn>
              <a:cxn ang="0">
                <a:pos x="connsiteX2" y="connsiteY2"/>
              </a:cxn>
              <a:cxn ang="0">
                <a:pos x="connsiteX3" y="connsiteY3"/>
              </a:cxn>
            </a:cxnLst>
            <a:rect l="l" t="t" r="r" b="b"/>
            <a:pathLst>
              <a:path w="146558" h="1645803">
                <a:moveTo>
                  <a:pt x="0" y="0"/>
                </a:moveTo>
                <a:lnTo>
                  <a:pt x="146558" y="0"/>
                </a:lnTo>
                <a:lnTo>
                  <a:pt x="146558" y="1645803"/>
                </a:lnTo>
                <a:lnTo>
                  <a:pt x="0" y="1645803"/>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grpSp>
        <p:nvGrpSpPr>
          <p:cNvPr id="14" name="组合 13"/>
          <p:cNvGrpSpPr/>
          <p:nvPr>
            <p:custDataLst>
              <p:tags r:id="rId17"/>
            </p:custDataLst>
          </p:nvPr>
        </p:nvGrpSpPr>
        <p:grpSpPr>
          <a:xfrm>
            <a:off x="6783069" y="6287770"/>
            <a:ext cx="492125" cy="499745"/>
            <a:chOff x="8035584" y="3759077"/>
            <a:chExt cx="244683" cy="382485"/>
          </a:xfrm>
          <a:solidFill>
            <a:schemeClr val="accent2">
              <a:alpha val="6000"/>
            </a:schemeClr>
          </a:solidFill>
        </p:grpSpPr>
        <p:sp>
          <p:nvSpPr>
            <p:cNvPr id="54" name="任意多边形: 形状 53"/>
            <p:cNvSpPr/>
            <p:nvPr/>
          </p:nvSpPr>
          <p:spPr>
            <a:xfrm>
              <a:off x="8035584" y="3759077"/>
              <a:ext cx="244683" cy="10296"/>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5" name="任意多边形: 形状 54"/>
            <p:cNvSpPr/>
            <p:nvPr/>
          </p:nvSpPr>
          <p:spPr>
            <a:xfrm>
              <a:off x="8035584" y="3780970"/>
              <a:ext cx="244683" cy="10296"/>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6" name="任意多边形: 形状 55"/>
            <p:cNvSpPr/>
            <p:nvPr/>
          </p:nvSpPr>
          <p:spPr>
            <a:xfrm>
              <a:off x="8035584" y="3802863"/>
              <a:ext cx="244683" cy="10296"/>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7" name="任意多边形: 形状 56"/>
            <p:cNvSpPr/>
            <p:nvPr/>
          </p:nvSpPr>
          <p:spPr>
            <a:xfrm>
              <a:off x="8035584" y="3824756"/>
              <a:ext cx="244683" cy="10296"/>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8" name="任意多边形: 形状 57"/>
            <p:cNvSpPr/>
            <p:nvPr/>
          </p:nvSpPr>
          <p:spPr>
            <a:xfrm>
              <a:off x="8035584" y="3846649"/>
              <a:ext cx="244683" cy="10296"/>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9" name="任意多边形: 形状 58"/>
            <p:cNvSpPr/>
            <p:nvPr/>
          </p:nvSpPr>
          <p:spPr>
            <a:xfrm>
              <a:off x="8035584" y="3868542"/>
              <a:ext cx="244683" cy="10296"/>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0" name="任意多边形: 形状 59"/>
            <p:cNvSpPr/>
            <p:nvPr/>
          </p:nvSpPr>
          <p:spPr>
            <a:xfrm>
              <a:off x="8035584" y="3890435"/>
              <a:ext cx="244683" cy="10296"/>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1" name="任意多边形: 形状 60"/>
            <p:cNvSpPr/>
            <p:nvPr/>
          </p:nvSpPr>
          <p:spPr>
            <a:xfrm>
              <a:off x="8035584" y="3912328"/>
              <a:ext cx="244683" cy="10296"/>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2" name="任意多边形: 形状 61"/>
            <p:cNvSpPr/>
            <p:nvPr/>
          </p:nvSpPr>
          <p:spPr>
            <a:xfrm>
              <a:off x="8035584" y="3934221"/>
              <a:ext cx="244683" cy="10296"/>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3" name="任意多边形: 形状 62"/>
            <p:cNvSpPr/>
            <p:nvPr/>
          </p:nvSpPr>
          <p:spPr>
            <a:xfrm>
              <a:off x="8035584" y="3956114"/>
              <a:ext cx="244683" cy="10296"/>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4" name="任意多边形: 形状 63"/>
            <p:cNvSpPr/>
            <p:nvPr/>
          </p:nvSpPr>
          <p:spPr>
            <a:xfrm>
              <a:off x="8035584" y="3978007"/>
              <a:ext cx="244683" cy="10296"/>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5" name="任意多边形: 形状 64"/>
            <p:cNvSpPr/>
            <p:nvPr/>
          </p:nvSpPr>
          <p:spPr>
            <a:xfrm>
              <a:off x="8035584" y="3999900"/>
              <a:ext cx="244683" cy="10296"/>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6" name="任意多边形: 形状 65"/>
            <p:cNvSpPr/>
            <p:nvPr/>
          </p:nvSpPr>
          <p:spPr>
            <a:xfrm>
              <a:off x="8035584" y="4021793"/>
              <a:ext cx="244683" cy="10296"/>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7" name="任意多边形: 形状 66"/>
            <p:cNvSpPr/>
            <p:nvPr/>
          </p:nvSpPr>
          <p:spPr>
            <a:xfrm>
              <a:off x="8035584" y="4043686"/>
              <a:ext cx="244683" cy="10296"/>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8" name="任意多边形: 形状 67"/>
            <p:cNvSpPr/>
            <p:nvPr/>
          </p:nvSpPr>
          <p:spPr>
            <a:xfrm>
              <a:off x="8035584" y="4065579"/>
              <a:ext cx="244683" cy="10296"/>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69" name="任意多边形: 形状 68"/>
            <p:cNvSpPr/>
            <p:nvPr/>
          </p:nvSpPr>
          <p:spPr>
            <a:xfrm>
              <a:off x="8035584" y="4087472"/>
              <a:ext cx="244683" cy="10296"/>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70" name="任意多边形: 形状 69"/>
            <p:cNvSpPr/>
            <p:nvPr/>
          </p:nvSpPr>
          <p:spPr>
            <a:xfrm>
              <a:off x="8035584" y="4109365"/>
              <a:ext cx="244683" cy="10296"/>
            </a:xfrm>
            <a:custGeom>
              <a:avLst/>
              <a:gdLst>
                <a:gd name="connsiteX0" fmla="*/ 0 w 573424"/>
                <a:gd name="connsiteY0" fmla="*/ 0 h 24128"/>
                <a:gd name="connsiteX1" fmla="*/ 573425 w 573424"/>
                <a:gd name="connsiteY1" fmla="*/ 0 h 24128"/>
                <a:gd name="connsiteX2" fmla="*/ 573425 w 573424"/>
                <a:gd name="connsiteY2" fmla="*/ 24128 h 24128"/>
                <a:gd name="connsiteX3" fmla="*/ 0 w 573424"/>
                <a:gd name="connsiteY3" fmla="*/ 24128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8"/>
                  </a:lnTo>
                  <a:lnTo>
                    <a:pt x="0" y="24128"/>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71" name="任意多边形: 形状 70"/>
            <p:cNvSpPr/>
            <p:nvPr/>
          </p:nvSpPr>
          <p:spPr>
            <a:xfrm>
              <a:off x="8035584" y="4131266"/>
              <a:ext cx="244683" cy="10296"/>
            </a:xfrm>
            <a:custGeom>
              <a:avLst/>
              <a:gdLst>
                <a:gd name="connsiteX0" fmla="*/ 0 w 573424"/>
                <a:gd name="connsiteY0" fmla="*/ 0 h 24128"/>
                <a:gd name="connsiteX1" fmla="*/ 573425 w 573424"/>
                <a:gd name="connsiteY1" fmla="*/ 0 h 24128"/>
                <a:gd name="connsiteX2" fmla="*/ 573425 w 573424"/>
                <a:gd name="connsiteY2" fmla="*/ 24129 h 24128"/>
                <a:gd name="connsiteX3" fmla="*/ 0 w 573424"/>
                <a:gd name="connsiteY3" fmla="*/ 24129 h 24128"/>
              </a:gdLst>
              <a:ahLst/>
              <a:cxnLst>
                <a:cxn ang="0">
                  <a:pos x="connsiteX0" y="connsiteY0"/>
                </a:cxn>
                <a:cxn ang="0">
                  <a:pos x="connsiteX1" y="connsiteY1"/>
                </a:cxn>
                <a:cxn ang="0">
                  <a:pos x="connsiteX2" y="connsiteY2"/>
                </a:cxn>
                <a:cxn ang="0">
                  <a:pos x="connsiteX3" y="connsiteY3"/>
                </a:cxn>
              </a:cxnLst>
              <a:rect l="l" t="t" r="r" b="b"/>
              <a:pathLst>
                <a:path w="573424" h="24128">
                  <a:moveTo>
                    <a:pt x="0" y="0"/>
                  </a:moveTo>
                  <a:lnTo>
                    <a:pt x="573425" y="0"/>
                  </a:lnTo>
                  <a:lnTo>
                    <a:pt x="573425" y="24129"/>
                  </a:lnTo>
                  <a:lnTo>
                    <a:pt x="0" y="24129"/>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grpSp>
      <p:sp>
        <p:nvSpPr>
          <p:cNvPr id="15" name="任意多边形: 形状 14"/>
          <p:cNvSpPr/>
          <p:nvPr>
            <p:custDataLst>
              <p:tags r:id="rId18"/>
            </p:custDataLst>
          </p:nvPr>
        </p:nvSpPr>
        <p:spPr>
          <a:xfrm>
            <a:off x="6769100" y="5500688"/>
            <a:ext cx="406400" cy="1350963"/>
          </a:xfrm>
          <a:custGeom>
            <a:avLst/>
            <a:gdLst>
              <a:gd name="connsiteX0" fmla="*/ 0 w 579531"/>
              <a:gd name="connsiteY0" fmla="*/ 0 h 2085180"/>
              <a:gd name="connsiteX1" fmla="*/ 579531 w 579531"/>
              <a:gd name="connsiteY1" fmla="*/ 0 h 2085180"/>
              <a:gd name="connsiteX2" fmla="*/ 579531 w 579531"/>
              <a:gd name="connsiteY2" fmla="*/ 2085180 h 2085180"/>
              <a:gd name="connsiteX3" fmla="*/ 0 w 579531"/>
              <a:gd name="connsiteY3" fmla="*/ 2085180 h 2085180"/>
            </a:gdLst>
            <a:ahLst/>
            <a:cxnLst>
              <a:cxn ang="0">
                <a:pos x="connsiteX0" y="connsiteY0"/>
              </a:cxn>
              <a:cxn ang="0">
                <a:pos x="connsiteX1" y="connsiteY1"/>
              </a:cxn>
              <a:cxn ang="0">
                <a:pos x="connsiteX2" y="connsiteY2"/>
              </a:cxn>
              <a:cxn ang="0">
                <a:pos x="connsiteX3" y="connsiteY3"/>
              </a:cxn>
            </a:cxnLst>
            <a:rect l="l" t="t" r="r" b="b"/>
            <a:pathLst>
              <a:path w="579531" h="2085180">
                <a:moveTo>
                  <a:pt x="0" y="0"/>
                </a:moveTo>
                <a:lnTo>
                  <a:pt x="579531" y="0"/>
                </a:lnTo>
                <a:lnTo>
                  <a:pt x="579531" y="2085180"/>
                </a:lnTo>
                <a:lnTo>
                  <a:pt x="0" y="2085180"/>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6" name="任意多边形: 形状 15"/>
          <p:cNvSpPr/>
          <p:nvPr>
            <p:custDataLst>
              <p:tags r:id="rId19"/>
            </p:custDataLst>
          </p:nvPr>
        </p:nvSpPr>
        <p:spPr>
          <a:xfrm>
            <a:off x="10638367" y="5683250"/>
            <a:ext cx="440267" cy="1168400"/>
          </a:xfrm>
          <a:custGeom>
            <a:avLst/>
            <a:gdLst>
              <a:gd name="connsiteX0" fmla="*/ 42821 w 353735"/>
              <a:gd name="connsiteY0" fmla="*/ 331395 h 1143125"/>
              <a:gd name="connsiteX1" fmla="*/ 42821 w 353735"/>
              <a:gd name="connsiteY1" fmla="*/ 0 h 1143125"/>
              <a:gd name="connsiteX2" fmla="*/ 310915 w 353735"/>
              <a:gd name="connsiteY2" fmla="*/ 0 h 1143125"/>
              <a:gd name="connsiteX3" fmla="*/ 310915 w 353735"/>
              <a:gd name="connsiteY3" fmla="*/ 331395 h 1143125"/>
              <a:gd name="connsiteX4" fmla="*/ 353736 w 353735"/>
              <a:gd name="connsiteY4" fmla="*/ 331395 h 1143125"/>
              <a:gd name="connsiteX5" fmla="*/ 353736 w 353735"/>
              <a:gd name="connsiteY5" fmla="*/ 1143126 h 1143125"/>
              <a:gd name="connsiteX6" fmla="*/ 0 w 353735"/>
              <a:gd name="connsiteY6" fmla="*/ 1143126 h 1143125"/>
              <a:gd name="connsiteX7" fmla="*/ 0 w 353735"/>
              <a:gd name="connsiteY7" fmla="*/ 331395 h 1143125"/>
              <a:gd name="connsiteX8" fmla="*/ 42821 w 353735"/>
              <a:gd name="connsiteY8" fmla="*/ 331395 h 1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1143125">
                <a:moveTo>
                  <a:pt x="42821" y="331395"/>
                </a:moveTo>
                <a:lnTo>
                  <a:pt x="42821" y="0"/>
                </a:lnTo>
                <a:lnTo>
                  <a:pt x="310915" y="0"/>
                </a:lnTo>
                <a:lnTo>
                  <a:pt x="310915" y="331395"/>
                </a:lnTo>
                <a:lnTo>
                  <a:pt x="353736" y="331395"/>
                </a:lnTo>
                <a:lnTo>
                  <a:pt x="353736" y="1143126"/>
                </a:lnTo>
                <a:lnTo>
                  <a:pt x="0" y="1143126"/>
                </a:lnTo>
                <a:lnTo>
                  <a:pt x="0" y="331395"/>
                </a:lnTo>
                <a:lnTo>
                  <a:pt x="42821" y="331395"/>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7" name="任意多边形: 形状 16"/>
          <p:cNvSpPr/>
          <p:nvPr>
            <p:custDataLst>
              <p:tags r:id="rId20"/>
            </p:custDataLst>
          </p:nvPr>
        </p:nvSpPr>
        <p:spPr>
          <a:xfrm rot="10800000">
            <a:off x="8504767" y="4748213"/>
            <a:ext cx="381000" cy="2103438"/>
          </a:xfrm>
          <a:custGeom>
            <a:avLst/>
            <a:gdLst>
              <a:gd name="connsiteX0" fmla="*/ -27 w 428206"/>
              <a:gd name="connsiteY0" fmla="*/ -306 h 2468704"/>
              <a:gd name="connsiteX1" fmla="*/ 428180 w 428206"/>
              <a:gd name="connsiteY1" fmla="*/ -306 h 2468704"/>
              <a:gd name="connsiteX2" fmla="*/ 428180 w 428206"/>
              <a:gd name="connsiteY2" fmla="*/ 2468399 h 2468704"/>
              <a:gd name="connsiteX3" fmla="*/ -27 w 428206"/>
              <a:gd name="connsiteY3" fmla="*/ 2468399 h 2468704"/>
            </a:gdLst>
            <a:ahLst/>
            <a:cxnLst>
              <a:cxn ang="0">
                <a:pos x="connsiteX0" y="connsiteY0"/>
              </a:cxn>
              <a:cxn ang="0">
                <a:pos x="connsiteX1" y="connsiteY1"/>
              </a:cxn>
              <a:cxn ang="0">
                <a:pos x="connsiteX2" y="connsiteY2"/>
              </a:cxn>
              <a:cxn ang="0">
                <a:pos x="connsiteX3" y="connsiteY3"/>
              </a:cxn>
            </a:cxnLst>
            <a:rect l="l" t="t" r="r" b="b"/>
            <a:pathLst>
              <a:path w="428206" h="2468704">
                <a:moveTo>
                  <a:pt x="-27" y="-306"/>
                </a:moveTo>
                <a:lnTo>
                  <a:pt x="428180" y="-306"/>
                </a:lnTo>
                <a:lnTo>
                  <a:pt x="428180" y="2468399"/>
                </a:lnTo>
                <a:lnTo>
                  <a:pt x="-27" y="2468399"/>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8" name="任意多边形: 形状 17"/>
          <p:cNvSpPr/>
          <p:nvPr>
            <p:custDataLst>
              <p:tags r:id="rId21"/>
            </p:custDataLst>
          </p:nvPr>
        </p:nvSpPr>
        <p:spPr>
          <a:xfrm>
            <a:off x="9220200" y="4011613"/>
            <a:ext cx="336550" cy="2840038"/>
          </a:xfrm>
          <a:custGeom>
            <a:avLst/>
            <a:gdLst>
              <a:gd name="connsiteX0" fmla="*/ 0 w 376077"/>
              <a:gd name="connsiteY0" fmla="*/ 5093798 h 5093797"/>
              <a:gd name="connsiteX1" fmla="*/ 376077 w 376077"/>
              <a:gd name="connsiteY1" fmla="*/ 5093798 h 5093797"/>
              <a:gd name="connsiteX2" fmla="*/ 376077 w 376077"/>
              <a:gd name="connsiteY2" fmla="*/ 527216 h 5093797"/>
              <a:gd name="connsiteX3" fmla="*/ 0 w 376077"/>
              <a:gd name="connsiteY3" fmla="*/ 0 h 5093797"/>
              <a:gd name="connsiteX4" fmla="*/ 0 w 376077"/>
              <a:gd name="connsiteY4" fmla="*/ 5093798 h 509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77" h="5093797">
                <a:moveTo>
                  <a:pt x="0" y="5093798"/>
                </a:moveTo>
                <a:lnTo>
                  <a:pt x="376077" y="5093798"/>
                </a:lnTo>
                <a:lnTo>
                  <a:pt x="376077" y="527216"/>
                </a:lnTo>
                <a:lnTo>
                  <a:pt x="0" y="0"/>
                </a:lnTo>
                <a:lnTo>
                  <a:pt x="0" y="5093798"/>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19" name="任意多边形: 形状 18"/>
          <p:cNvSpPr/>
          <p:nvPr>
            <p:custDataLst>
              <p:tags r:id="rId22"/>
            </p:custDataLst>
          </p:nvPr>
        </p:nvSpPr>
        <p:spPr>
          <a:xfrm rot="10800000">
            <a:off x="11099800" y="5264150"/>
            <a:ext cx="516467" cy="1587500"/>
          </a:xfrm>
          <a:custGeom>
            <a:avLst/>
            <a:gdLst>
              <a:gd name="connsiteX0" fmla="*/ -27 w 579531"/>
              <a:gd name="connsiteY0" fmla="*/ -306 h 2785205"/>
              <a:gd name="connsiteX1" fmla="*/ 579505 w 579531"/>
              <a:gd name="connsiteY1" fmla="*/ -306 h 2785205"/>
              <a:gd name="connsiteX2" fmla="*/ 579505 w 579531"/>
              <a:gd name="connsiteY2" fmla="*/ 2784899 h 2785205"/>
              <a:gd name="connsiteX3" fmla="*/ -27 w 579531"/>
              <a:gd name="connsiteY3" fmla="*/ 2784899 h 2785205"/>
            </a:gdLst>
            <a:ahLst/>
            <a:cxnLst>
              <a:cxn ang="0">
                <a:pos x="connsiteX0" y="connsiteY0"/>
              </a:cxn>
              <a:cxn ang="0">
                <a:pos x="connsiteX1" y="connsiteY1"/>
              </a:cxn>
              <a:cxn ang="0">
                <a:pos x="connsiteX2" y="connsiteY2"/>
              </a:cxn>
              <a:cxn ang="0">
                <a:pos x="connsiteX3" y="connsiteY3"/>
              </a:cxn>
            </a:cxnLst>
            <a:rect l="l" t="t" r="r" b="b"/>
            <a:pathLst>
              <a:path w="579531" h="2785205">
                <a:moveTo>
                  <a:pt x="-27" y="-306"/>
                </a:moveTo>
                <a:lnTo>
                  <a:pt x="579505" y="-306"/>
                </a:lnTo>
                <a:lnTo>
                  <a:pt x="579505" y="2784899"/>
                </a:lnTo>
                <a:lnTo>
                  <a:pt x="-27" y="2784899"/>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0" name="任意多边形: 形状 19"/>
          <p:cNvSpPr/>
          <p:nvPr>
            <p:custDataLst>
              <p:tags r:id="rId23"/>
            </p:custDataLst>
          </p:nvPr>
        </p:nvSpPr>
        <p:spPr>
          <a:xfrm rot="10800000">
            <a:off x="11501967" y="5273675"/>
            <a:ext cx="112183" cy="1577975"/>
          </a:xfrm>
          <a:custGeom>
            <a:avLst/>
            <a:gdLst>
              <a:gd name="connsiteX0" fmla="*/ -27 w 125669"/>
              <a:gd name="connsiteY0" fmla="*/ -306 h 2829887"/>
              <a:gd name="connsiteX1" fmla="*/ 125643 w 125669"/>
              <a:gd name="connsiteY1" fmla="*/ -306 h 2829887"/>
              <a:gd name="connsiteX2" fmla="*/ 125643 w 125669"/>
              <a:gd name="connsiteY2" fmla="*/ 2829582 h 2829887"/>
              <a:gd name="connsiteX3" fmla="*/ -27 w 125669"/>
              <a:gd name="connsiteY3" fmla="*/ 2829582 h 2829887"/>
            </a:gdLst>
            <a:ahLst/>
            <a:cxnLst>
              <a:cxn ang="0">
                <a:pos x="connsiteX0" y="connsiteY0"/>
              </a:cxn>
              <a:cxn ang="0">
                <a:pos x="connsiteX1" y="connsiteY1"/>
              </a:cxn>
              <a:cxn ang="0">
                <a:pos x="connsiteX2" y="connsiteY2"/>
              </a:cxn>
              <a:cxn ang="0">
                <a:pos x="connsiteX3" y="connsiteY3"/>
              </a:cxn>
            </a:cxnLst>
            <a:rect l="l" t="t" r="r" b="b"/>
            <a:pathLst>
              <a:path w="125669" h="2829887">
                <a:moveTo>
                  <a:pt x="-27" y="-306"/>
                </a:moveTo>
                <a:lnTo>
                  <a:pt x="125643" y="-306"/>
                </a:lnTo>
                <a:lnTo>
                  <a:pt x="125643" y="2829582"/>
                </a:lnTo>
                <a:lnTo>
                  <a:pt x="-27" y="2829582"/>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1" name="任意多边形: 形状 20"/>
          <p:cNvSpPr/>
          <p:nvPr>
            <p:custDataLst>
              <p:tags r:id="rId24"/>
            </p:custDataLst>
          </p:nvPr>
        </p:nvSpPr>
        <p:spPr>
          <a:xfrm rot="10800000">
            <a:off x="7274983" y="4745038"/>
            <a:ext cx="175683" cy="2106613"/>
          </a:xfrm>
          <a:custGeom>
            <a:avLst/>
            <a:gdLst>
              <a:gd name="connsiteX0" fmla="*/ -27 w 357459"/>
              <a:gd name="connsiteY0" fmla="*/ -306 h 2781481"/>
              <a:gd name="connsiteX1" fmla="*/ 357433 w 357459"/>
              <a:gd name="connsiteY1" fmla="*/ -306 h 2781481"/>
              <a:gd name="connsiteX2" fmla="*/ 357433 w 357459"/>
              <a:gd name="connsiteY2" fmla="*/ 2781176 h 2781481"/>
              <a:gd name="connsiteX3" fmla="*/ -27 w 357459"/>
              <a:gd name="connsiteY3" fmla="*/ 2781176 h 2781481"/>
            </a:gdLst>
            <a:ahLst/>
            <a:cxnLst>
              <a:cxn ang="0">
                <a:pos x="connsiteX0" y="connsiteY0"/>
              </a:cxn>
              <a:cxn ang="0">
                <a:pos x="connsiteX1" y="connsiteY1"/>
              </a:cxn>
              <a:cxn ang="0">
                <a:pos x="connsiteX2" y="connsiteY2"/>
              </a:cxn>
              <a:cxn ang="0">
                <a:pos x="connsiteX3" y="connsiteY3"/>
              </a:cxn>
            </a:cxnLst>
            <a:rect l="l" t="t" r="r" b="b"/>
            <a:pathLst>
              <a:path w="357459" h="2781481">
                <a:moveTo>
                  <a:pt x="-27" y="-306"/>
                </a:moveTo>
                <a:lnTo>
                  <a:pt x="357433" y="-306"/>
                </a:lnTo>
                <a:lnTo>
                  <a:pt x="357433" y="2781176"/>
                </a:lnTo>
                <a:lnTo>
                  <a:pt x="-27" y="2781176"/>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2" name="任意多边形: 形状 21"/>
          <p:cNvSpPr/>
          <p:nvPr>
            <p:custDataLst>
              <p:tags r:id="rId25"/>
            </p:custDataLst>
          </p:nvPr>
        </p:nvSpPr>
        <p:spPr>
          <a:xfrm rot="10800000">
            <a:off x="7622117" y="5187950"/>
            <a:ext cx="281517" cy="1663700"/>
          </a:xfrm>
          <a:custGeom>
            <a:avLst/>
            <a:gdLst>
              <a:gd name="connsiteX0" fmla="*/ -27 w 316500"/>
              <a:gd name="connsiteY0" fmla="*/ -306 h 2047944"/>
              <a:gd name="connsiteX1" fmla="*/ 316474 w 316500"/>
              <a:gd name="connsiteY1" fmla="*/ -306 h 2047944"/>
              <a:gd name="connsiteX2" fmla="*/ 316474 w 316500"/>
              <a:gd name="connsiteY2" fmla="*/ 2047639 h 2047944"/>
              <a:gd name="connsiteX3" fmla="*/ -27 w 316500"/>
              <a:gd name="connsiteY3" fmla="*/ 2047639 h 2047944"/>
            </a:gdLst>
            <a:ahLst/>
            <a:cxnLst>
              <a:cxn ang="0">
                <a:pos x="connsiteX0" y="connsiteY0"/>
              </a:cxn>
              <a:cxn ang="0">
                <a:pos x="connsiteX1" y="connsiteY1"/>
              </a:cxn>
              <a:cxn ang="0">
                <a:pos x="connsiteX2" y="connsiteY2"/>
              </a:cxn>
              <a:cxn ang="0">
                <a:pos x="connsiteX3" y="connsiteY3"/>
              </a:cxn>
            </a:cxnLst>
            <a:rect l="l" t="t" r="r" b="b"/>
            <a:pathLst>
              <a:path w="316500" h="2047944">
                <a:moveTo>
                  <a:pt x="-27" y="-306"/>
                </a:moveTo>
                <a:lnTo>
                  <a:pt x="316474" y="-306"/>
                </a:lnTo>
                <a:lnTo>
                  <a:pt x="316474" y="2047639"/>
                </a:lnTo>
                <a:lnTo>
                  <a:pt x="-27" y="2047639"/>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3" name="任意多边形: 形状 22"/>
          <p:cNvSpPr/>
          <p:nvPr>
            <p:custDataLst>
              <p:tags r:id="rId26"/>
            </p:custDataLst>
          </p:nvPr>
        </p:nvSpPr>
        <p:spPr>
          <a:xfrm>
            <a:off x="6231467" y="6118225"/>
            <a:ext cx="313267" cy="733425"/>
          </a:xfrm>
          <a:custGeom>
            <a:avLst/>
            <a:gdLst>
              <a:gd name="connsiteX0" fmla="*/ 310915 w 353735"/>
              <a:gd name="connsiteY0" fmla="*/ 331395 h 1143125"/>
              <a:gd name="connsiteX1" fmla="*/ 310915 w 353735"/>
              <a:gd name="connsiteY1" fmla="*/ 0 h 1143125"/>
              <a:gd name="connsiteX2" fmla="*/ 42821 w 353735"/>
              <a:gd name="connsiteY2" fmla="*/ 0 h 1143125"/>
              <a:gd name="connsiteX3" fmla="*/ 42821 w 353735"/>
              <a:gd name="connsiteY3" fmla="*/ 331395 h 1143125"/>
              <a:gd name="connsiteX4" fmla="*/ 0 w 353735"/>
              <a:gd name="connsiteY4" fmla="*/ 331395 h 1143125"/>
              <a:gd name="connsiteX5" fmla="*/ 0 w 353735"/>
              <a:gd name="connsiteY5" fmla="*/ 1143126 h 1143125"/>
              <a:gd name="connsiteX6" fmla="*/ 353736 w 353735"/>
              <a:gd name="connsiteY6" fmla="*/ 1143126 h 1143125"/>
              <a:gd name="connsiteX7" fmla="*/ 353736 w 353735"/>
              <a:gd name="connsiteY7" fmla="*/ 331395 h 1143125"/>
              <a:gd name="connsiteX8" fmla="*/ 310915 w 353735"/>
              <a:gd name="connsiteY8" fmla="*/ 331395 h 1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1143125">
                <a:moveTo>
                  <a:pt x="310915" y="331395"/>
                </a:moveTo>
                <a:lnTo>
                  <a:pt x="310915" y="0"/>
                </a:lnTo>
                <a:lnTo>
                  <a:pt x="42821" y="0"/>
                </a:lnTo>
                <a:lnTo>
                  <a:pt x="42821" y="331395"/>
                </a:lnTo>
                <a:lnTo>
                  <a:pt x="0" y="331395"/>
                </a:lnTo>
                <a:lnTo>
                  <a:pt x="0" y="1143126"/>
                </a:lnTo>
                <a:lnTo>
                  <a:pt x="353736" y="1143126"/>
                </a:lnTo>
                <a:lnTo>
                  <a:pt x="353736" y="331395"/>
                </a:lnTo>
                <a:lnTo>
                  <a:pt x="310915" y="331395"/>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4" name="任意多边形: 形状 23"/>
          <p:cNvSpPr/>
          <p:nvPr>
            <p:custDataLst>
              <p:tags r:id="rId27"/>
            </p:custDataLst>
          </p:nvPr>
        </p:nvSpPr>
        <p:spPr>
          <a:xfrm>
            <a:off x="7370233" y="5899150"/>
            <a:ext cx="381000" cy="952500"/>
          </a:xfrm>
          <a:custGeom>
            <a:avLst/>
            <a:gdLst>
              <a:gd name="connsiteX0" fmla="*/ 0 w 428206"/>
              <a:gd name="connsiteY0" fmla="*/ 0 h 1709103"/>
              <a:gd name="connsiteX1" fmla="*/ 428207 w 428206"/>
              <a:gd name="connsiteY1" fmla="*/ 0 h 1709103"/>
              <a:gd name="connsiteX2" fmla="*/ 428207 w 428206"/>
              <a:gd name="connsiteY2" fmla="*/ 1709103 h 1709103"/>
              <a:gd name="connsiteX3" fmla="*/ 0 w 428206"/>
              <a:gd name="connsiteY3" fmla="*/ 1709103 h 1709103"/>
            </a:gdLst>
            <a:ahLst/>
            <a:cxnLst>
              <a:cxn ang="0">
                <a:pos x="connsiteX0" y="connsiteY0"/>
              </a:cxn>
              <a:cxn ang="0">
                <a:pos x="connsiteX1" y="connsiteY1"/>
              </a:cxn>
              <a:cxn ang="0">
                <a:pos x="connsiteX2" y="connsiteY2"/>
              </a:cxn>
              <a:cxn ang="0">
                <a:pos x="connsiteX3" y="connsiteY3"/>
              </a:cxn>
            </a:cxnLst>
            <a:rect l="l" t="t" r="r" b="b"/>
            <a:pathLst>
              <a:path w="428206" h="1709103">
                <a:moveTo>
                  <a:pt x="0" y="0"/>
                </a:moveTo>
                <a:lnTo>
                  <a:pt x="428207" y="0"/>
                </a:lnTo>
                <a:lnTo>
                  <a:pt x="428207" y="1709103"/>
                </a:lnTo>
                <a:lnTo>
                  <a:pt x="0" y="1709103"/>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5" name="任意多边形: 形状 24"/>
          <p:cNvSpPr/>
          <p:nvPr>
            <p:custDataLst>
              <p:tags r:id="rId28"/>
            </p:custDataLst>
          </p:nvPr>
        </p:nvSpPr>
        <p:spPr>
          <a:xfrm>
            <a:off x="7888817" y="4576763"/>
            <a:ext cx="495300" cy="2274888"/>
          </a:xfrm>
          <a:custGeom>
            <a:avLst/>
            <a:gdLst>
              <a:gd name="connsiteX0" fmla="*/ 554807 w 554806"/>
              <a:gd name="connsiteY0" fmla="*/ 2446364 h 2446363"/>
              <a:gd name="connsiteX1" fmla="*/ 0 w 554806"/>
              <a:gd name="connsiteY1" fmla="*/ 2446364 h 2446363"/>
              <a:gd name="connsiteX2" fmla="*/ 0 w 554806"/>
              <a:gd name="connsiteY2" fmla="*/ 253200 h 2446363"/>
              <a:gd name="connsiteX3" fmla="*/ 554807 w 554806"/>
              <a:gd name="connsiteY3" fmla="*/ 0 h 2446363"/>
              <a:gd name="connsiteX4" fmla="*/ 554807 w 554806"/>
              <a:gd name="connsiteY4" fmla="*/ 2446364 h 244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06" h="2446363">
                <a:moveTo>
                  <a:pt x="554807" y="2446364"/>
                </a:moveTo>
                <a:lnTo>
                  <a:pt x="0" y="2446364"/>
                </a:lnTo>
                <a:lnTo>
                  <a:pt x="0" y="253200"/>
                </a:lnTo>
                <a:lnTo>
                  <a:pt x="554807" y="0"/>
                </a:lnTo>
                <a:lnTo>
                  <a:pt x="554807" y="2446364"/>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6" name="任意多边形: 形状 25"/>
          <p:cNvSpPr/>
          <p:nvPr>
            <p:custDataLst>
              <p:tags r:id="rId29"/>
            </p:custDataLst>
          </p:nvPr>
        </p:nvSpPr>
        <p:spPr>
          <a:xfrm>
            <a:off x="8384117" y="5792788"/>
            <a:ext cx="243417" cy="1058863"/>
          </a:xfrm>
          <a:custGeom>
            <a:avLst/>
            <a:gdLst>
              <a:gd name="connsiteX0" fmla="*/ 0 w 275541"/>
              <a:gd name="connsiteY0" fmla="*/ 1899004 h 1899003"/>
              <a:gd name="connsiteX1" fmla="*/ 275542 w 275541"/>
              <a:gd name="connsiteY1" fmla="*/ 1899004 h 1899003"/>
              <a:gd name="connsiteX2" fmla="*/ 275542 w 275541"/>
              <a:gd name="connsiteY2" fmla="*/ 196528 h 1899003"/>
              <a:gd name="connsiteX3" fmla="*/ 0 w 275541"/>
              <a:gd name="connsiteY3" fmla="*/ 0 h 1899003"/>
              <a:gd name="connsiteX4" fmla="*/ 0 w 275541"/>
              <a:gd name="connsiteY4" fmla="*/ 1899004 h 1899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1" h="1899003">
                <a:moveTo>
                  <a:pt x="0" y="1899004"/>
                </a:moveTo>
                <a:lnTo>
                  <a:pt x="275542" y="1899004"/>
                </a:lnTo>
                <a:lnTo>
                  <a:pt x="275542" y="196528"/>
                </a:lnTo>
                <a:lnTo>
                  <a:pt x="0" y="0"/>
                </a:lnTo>
                <a:lnTo>
                  <a:pt x="0" y="1899004"/>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7" name="任意多边形: 形状 26"/>
          <p:cNvSpPr/>
          <p:nvPr>
            <p:custDataLst>
              <p:tags r:id="rId30"/>
            </p:custDataLst>
          </p:nvPr>
        </p:nvSpPr>
        <p:spPr>
          <a:xfrm>
            <a:off x="8574617" y="5346700"/>
            <a:ext cx="516467" cy="1504950"/>
          </a:xfrm>
          <a:custGeom>
            <a:avLst/>
            <a:gdLst>
              <a:gd name="connsiteX0" fmla="*/ 0 w 579531"/>
              <a:gd name="connsiteY0" fmla="*/ 0 h 1645803"/>
              <a:gd name="connsiteX1" fmla="*/ 579531 w 579531"/>
              <a:gd name="connsiteY1" fmla="*/ 0 h 1645803"/>
              <a:gd name="connsiteX2" fmla="*/ 579531 w 579531"/>
              <a:gd name="connsiteY2" fmla="*/ 1645803 h 1645803"/>
              <a:gd name="connsiteX3" fmla="*/ 0 w 579531"/>
              <a:gd name="connsiteY3" fmla="*/ 1645803 h 1645803"/>
            </a:gdLst>
            <a:ahLst/>
            <a:cxnLst>
              <a:cxn ang="0">
                <a:pos x="connsiteX0" y="connsiteY0"/>
              </a:cxn>
              <a:cxn ang="0">
                <a:pos x="connsiteX1" y="connsiteY1"/>
              </a:cxn>
              <a:cxn ang="0">
                <a:pos x="connsiteX2" y="connsiteY2"/>
              </a:cxn>
              <a:cxn ang="0">
                <a:pos x="connsiteX3" y="connsiteY3"/>
              </a:cxn>
            </a:cxnLst>
            <a:rect l="l" t="t" r="r" b="b"/>
            <a:pathLst>
              <a:path w="579531" h="1645803">
                <a:moveTo>
                  <a:pt x="0" y="0"/>
                </a:moveTo>
                <a:lnTo>
                  <a:pt x="579531" y="0"/>
                </a:lnTo>
                <a:lnTo>
                  <a:pt x="579531" y="1645803"/>
                </a:lnTo>
                <a:lnTo>
                  <a:pt x="0" y="1645803"/>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28" name="任意多边形: 形状 27"/>
          <p:cNvSpPr/>
          <p:nvPr>
            <p:custDataLst>
              <p:tags r:id="rId31"/>
            </p:custDataLst>
          </p:nvPr>
        </p:nvSpPr>
        <p:spPr>
          <a:xfrm>
            <a:off x="9560983" y="5827713"/>
            <a:ext cx="745067" cy="1023938"/>
          </a:xfrm>
          <a:custGeom>
            <a:avLst/>
            <a:gdLst>
              <a:gd name="connsiteX0" fmla="*/ 763436 w 838167"/>
              <a:gd name="connsiteY0" fmla="*/ 997498 h 1835703"/>
              <a:gd name="connsiteX1" fmla="*/ 763436 w 838167"/>
              <a:gd name="connsiteY1" fmla="*/ 823497 h 1835703"/>
              <a:gd name="connsiteX2" fmla="*/ 670311 w 838167"/>
              <a:gd name="connsiteY2" fmla="*/ 823497 h 1835703"/>
              <a:gd name="connsiteX3" fmla="*/ 670311 w 838167"/>
              <a:gd name="connsiteY3" fmla="*/ 595542 h 1835703"/>
              <a:gd name="connsiteX4" fmla="*/ 545312 w 838167"/>
              <a:gd name="connsiteY4" fmla="*/ 595542 h 1835703"/>
              <a:gd name="connsiteX5" fmla="*/ 545312 w 838167"/>
              <a:gd name="connsiteY5" fmla="*/ 438707 h 1835703"/>
              <a:gd name="connsiteX6" fmla="*/ 431334 w 838167"/>
              <a:gd name="connsiteY6" fmla="*/ 438707 h 1835703"/>
              <a:gd name="connsiteX7" fmla="*/ 431334 w 838167"/>
              <a:gd name="connsiteY7" fmla="*/ 0 h 1835703"/>
              <a:gd name="connsiteX8" fmla="*/ 406834 w 838167"/>
              <a:gd name="connsiteY8" fmla="*/ 0 h 1835703"/>
              <a:gd name="connsiteX9" fmla="*/ 406834 w 838167"/>
              <a:gd name="connsiteY9" fmla="*/ 438707 h 1835703"/>
              <a:gd name="connsiteX10" fmla="*/ 292856 w 838167"/>
              <a:gd name="connsiteY10" fmla="*/ 438707 h 1835703"/>
              <a:gd name="connsiteX11" fmla="*/ 292856 w 838167"/>
              <a:gd name="connsiteY11" fmla="*/ 595542 h 1835703"/>
              <a:gd name="connsiteX12" fmla="*/ 167857 w 838167"/>
              <a:gd name="connsiteY12" fmla="*/ 595542 h 1835703"/>
              <a:gd name="connsiteX13" fmla="*/ 167857 w 838167"/>
              <a:gd name="connsiteY13" fmla="*/ 823497 h 1835703"/>
              <a:gd name="connsiteX14" fmla="*/ 74731 w 838167"/>
              <a:gd name="connsiteY14" fmla="*/ 823497 h 1835703"/>
              <a:gd name="connsiteX15" fmla="*/ 74731 w 838167"/>
              <a:gd name="connsiteY15" fmla="*/ 997498 h 1835703"/>
              <a:gd name="connsiteX16" fmla="*/ 0 w 838167"/>
              <a:gd name="connsiteY16" fmla="*/ 997498 h 1835703"/>
              <a:gd name="connsiteX17" fmla="*/ 0 w 838167"/>
              <a:gd name="connsiteY17" fmla="*/ 1835703 h 1835703"/>
              <a:gd name="connsiteX18" fmla="*/ 838168 w 838167"/>
              <a:gd name="connsiteY18" fmla="*/ 1835703 h 1835703"/>
              <a:gd name="connsiteX19" fmla="*/ 838168 w 838167"/>
              <a:gd name="connsiteY19" fmla="*/ 997498 h 1835703"/>
              <a:gd name="connsiteX20" fmla="*/ 763436 w 838167"/>
              <a:gd name="connsiteY20" fmla="*/ 997498 h 183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8167" h="1835703">
                <a:moveTo>
                  <a:pt x="763436" y="997498"/>
                </a:moveTo>
                <a:lnTo>
                  <a:pt x="763436" y="823497"/>
                </a:lnTo>
                <a:lnTo>
                  <a:pt x="670311" y="823497"/>
                </a:lnTo>
                <a:lnTo>
                  <a:pt x="670311" y="595542"/>
                </a:lnTo>
                <a:lnTo>
                  <a:pt x="545312" y="595542"/>
                </a:lnTo>
                <a:lnTo>
                  <a:pt x="545312" y="438707"/>
                </a:lnTo>
                <a:lnTo>
                  <a:pt x="431334" y="438707"/>
                </a:lnTo>
                <a:lnTo>
                  <a:pt x="431334" y="0"/>
                </a:lnTo>
                <a:lnTo>
                  <a:pt x="406834" y="0"/>
                </a:lnTo>
                <a:lnTo>
                  <a:pt x="406834" y="438707"/>
                </a:lnTo>
                <a:lnTo>
                  <a:pt x="292856" y="438707"/>
                </a:lnTo>
                <a:lnTo>
                  <a:pt x="292856" y="595542"/>
                </a:lnTo>
                <a:lnTo>
                  <a:pt x="167857" y="595542"/>
                </a:lnTo>
                <a:lnTo>
                  <a:pt x="167857" y="823497"/>
                </a:lnTo>
                <a:lnTo>
                  <a:pt x="74731" y="823497"/>
                </a:lnTo>
                <a:lnTo>
                  <a:pt x="74731" y="997498"/>
                </a:lnTo>
                <a:lnTo>
                  <a:pt x="0" y="997498"/>
                </a:lnTo>
                <a:lnTo>
                  <a:pt x="0" y="1835703"/>
                </a:lnTo>
                <a:lnTo>
                  <a:pt x="838168" y="1835703"/>
                </a:lnTo>
                <a:lnTo>
                  <a:pt x="838168" y="997498"/>
                </a:lnTo>
                <a:lnTo>
                  <a:pt x="763436" y="997498"/>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dirty="0"/>
          </a:p>
        </p:txBody>
      </p:sp>
      <p:sp>
        <p:nvSpPr>
          <p:cNvPr id="29" name="任意多边形: 形状 28"/>
          <p:cNvSpPr/>
          <p:nvPr>
            <p:custDataLst>
              <p:tags r:id="rId32"/>
            </p:custDataLst>
          </p:nvPr>
        </p:nvSpPr>
        <p:spPr>
          <a:xfrm>
            <a:off x="10308167" y="5208588"/>
            <a:ext cx="317500" cy="1643063"/>
          </a:xfrm>
          <a:custGeom>
            <a:avLst/>
            <a:gdLst>
              <a:gd name="connsiteX0" fmla="*/ 0 w 357459"/>
              <a:gd name="connsiteY0" fmla="*/ 0 h 2781481"/>
              <a:gd name="connsiteX1" fmla="*/ 357460 w 357459"/>
              <a:gd name="connsiteY1" fmla="*/ 0 h 2781481"/>
              <a:gd name="connsiteX2" fmla="*/ 357460 w 357459"/>
              <a:gd name="connsiteY2" fmla="*/ 2781482 h 2781481"/>
              <a:gd name="connsiteX3" fmla="*/ 0 w 357459"/>
              <a:gd name="connsiteY3" fmla="*/ 2781482 h 2781481"/>
            </a:gdLst>
            <a:ahLst/>
            <a:cxnLst>
              <a:cxn ang="0">
                <a:pos x="connsiteX0" y="connsiteY0"/>
              </a:cxn>
              <a:cxn ang="0">
                <a:pos x="connsiteX1" y="connsiteY1"/>
              </a:cxn>
              <a:cxn ang="0">
                <a:pos x="connsiteX2" y="connsiteY2"/>
              </a:cxn>
              <a:cxn ang="0">
                <a:pos x="connsiteX3" y="connsiteY3"/>
              </a:cxn>
            </a:cxnLst>
            <a:rect l="l" t="t" r="r" b="b"/>
            <a:pathLst>
              <a:path w="357459" h="2781481">
                <a:moveTo>
                  <a:pt x="0" y="0"/>
                </a:moveTo>
                <a:lnTo>
                  <a:pt x="357460" y="0"/>
                </a:lnTo>
                <a:lnTo>
                  <a:pt x="357460" y="2781482"/>
                </a:lnTo>
                <a:lnTo>
                  <a:pt x="0" y="2781482"/>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0" name="任意多边形: 形状 29"/>
          <p:cNvSpPr/>
          <p:nvPr>
            <p:custDataLst>
              <p:tags r:id="rId33"/>
            </p:custDataLst>
          </p:nvPr>
        </p:nvSpPr>
        <p:spPr>
          <a:xfrm>
            <a:off x="10894483" y="5943600"/>
            <a:ext cx="673100" cy="908050"/>
          </a:xfrm>
          <a:custGeom>
            <a:avLst/>
            <a:gdLst>
              <a:gd name="connsiteX0" fmla="*/ 0 w 755877"/>
              <a:gd name="connsiteY0" fmla="*/ 0 h 1627185"/>
              <a:gd name="connsiteX1" fmla="*/ 755878 w 755877"/>
              <a:gd name="connsiteY1" fmla="*/ 0 h 1627185"/>
              <a:gd name="connsiteX2" fmla="*/ 755878 w 755877"/>
              <a:gd name="connsiteY2" fmla="*/ 1627185 h 1627185"/>
              <a:gd name="connsiteX3" fmla="*/ 0 w 755877"/>
              <a:gd name="connsiteY3" fmla="*/ 1627185 h 1627185"/>
            </a:gdLst>
            <a:ahLst/>
            <a:cxnLst>
              <a:cxn ang="0">
                <a:pos x="connsiteX0" y="connsiteY0"/>
              </a:cxn>
              <a:cxn ang="0">
                <a:pos x="connsiteX1" y="connsiteY1"/>
              </a:cxn>
              <a:cxn ang="0">
                <a:pos x="connsiteX2" y="connsiteY2"/>
              </a:cxn>
              <a:cxn ang="0">
                <a:pos x="connsiteX3" y="connsiteY3"/>
              </a:cxn>
            </a:cxnLst>
            <a:rect l="l" t="t" r="r" b="b"/>
            <a:pathLst>
              <a:path w="755877" h="1627185">
                <a:moveTo>
                  <a:pt x="0" y="0"/>
                </a:moveTo>
                <a:lnTo>
                  <a:pt x="755878" y="0"/>
                </a:lnTo>
                <a:lnTo>
                  <a:pt x="755878" y="1627185"/>
                </a:lnTo>
                <a:lnTo>
                  <a:pt x="0" y="1627185"/>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1" name="任意多边形: 形状 30"/>
          <p:cNvSpPr/>
          <p:nvPr>
            <p:custDataLst>
              <p:tags r:id="rId34"/>
            </p:custDataLst>
          </p:nvPr>
        </p:nvSpPr>
        <p:spPr>
          <a:xfrm>
            <a:off x="10026650" y="5710238"/>
            <a:ext cx="281517" cy="1141413"/>
          </a:xfrm>
          <a:custGeom>
            <a:avLst/>
            <a:gdLst>
              <a:gd name="connsiteX0" fmla="*/ 0 w 316500"/>
              <a:gd name="connsiteY0" fmla="*/ 0 h 2047944"/>
              <a:gd name="connsiteX1" fmla="*/ 316501 w 316500"/>
              <a:gd name="connsiteY1" fmla="*/ 0 h 2047944"/>
              <a:gd name="connsiteX2" fmla="*/ 316501 w 316500"/>
              <a:gd name="connsiteY2" fmla="*/ 2047945 h 2047944"/>
              <a:gd name="connsiteX3" fmla="*/ 0 w 316500"/>
              <a:gd name="connsiteY3" fmla="*/ 2047945 h 2047944"/>
            </a:gdLst>
            <a:ahLst/>
            <a:cxnLst>
              <a:cxn ang="0">
                <a:pos x="connsiteX0" y="connsiteY0"/>
              </a:cxn>
              <a:cxn ang="0">
                <a:pos x="connsiteX1" y="connsiteY1"/>
              </a:cxn>
              <a:cxn ang="0">
                <a:pos x="connsiteX2" y="connsiteY2"/>
              </a:cxn>
              <a:cxn ang="0">
                <a:pos x="connsiteX3" y="connsiteY3"/>
              </a:cxn>
            </a:cxnLst>
            <a:rect l="l" t="t" r="r" b="b"/>
            <a:pathLst>
              <a:path w="316500" h="2047944">
                <a:moveTo>
                  <a:pt x="0" y="0"/>
                </a:moveTo>
                <a:lnTo>
                  <a:pt x="316501" y="0"/>
                </a:lnTo>
                <a:lnTo>
                  <a:pt x="316501" y="2047945"/>
                </a:lnTo>
                <a:lnTo>
                  <a:pt x="0" y="2047945"/>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2" name="任意多边形: 形状 31"/>
          <p:cNvSpPr/>
          <p:nvPr>
            <p:custDataLst>
              <p:tags r:id="rId35"/>
            </p:custDataLst>
          </p:nvPr>
        </p:nvSpPr>
        <p:spPr>
          <a:xfrm>
            <a:off x="6402917" y="6362700"/>
            <a:ext cx="313267" cy="488950"/>
          </a:xfrm>
          <a:custGeom>
            <a:avLst/>
            <a:gdLst>
              <a:gd name="connsiteX0" fmla="*/ 310915 w 353735"/>
              <a:gd name="connsiteY0" fmla="*/ 194518 h 671018"/>
              <a:gd name="connsiteX1" fmla="*/ 310915 w 353735"/>
              <a:gd name="connsiteY1" fmla="*/ 0 h 671018"/>
              <a:gd name="connsiteX2" fmla="*/ 42821 w 353735"/>
              <a:gd name="connsiteY2" fmla="*/ 0 h 671018"/>
              <a:gd name="connsiteX3" fmla="*/ 42821 w 353735"/>
              <a:gd name="connsiteY3" fmla="*/ 194518 h 671018"/>
              <a:gd name="connsiteX4" fmla="*/ 0 w 353735"/>
              <a:gd name="connsiteY4" fmla="*/ 194518 h 671018"/>
              <a:gd name="connsiteX5" fmla="*/ 0 w 353735"/>
              <a:gd name="connsiteY5" fmla="*/ 671018 h 671018"/>
              <a:gd name="connsiteX6" fmla="*/ 353736 w 353735"/>
              <a:gd name="connsiteY6" fmla="*/ 671018 h 671018"/>
              <a:gd name="connsiteX7" fmla="*/ 353736 w 353735"/>
              <a:gd name="connsiteY7" fmla="*/ 194518 h 671018"/>
              <a:gd name="connsiteX8" fmla="*/ 310915 w 353735"/>
              <a:gd name="connsiteY8" fmla="*/ 194518 h 67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35" h="671018">
                <a:moveTo>
                  <a:pt x="310915" y="194518"/>
                </a:moveTo>
                <a:lnTo>
                  <a:pt x="310915" y="0"/>
                </a:lnTo>
                <a:lnTo>
                  <a:pt x="42821" y="0"/>
                </a:lnTo>
                <a:lnTo>
                  <a:pt x="42821" y="194518"/>
                </a:lnTo>
                <a:lnTo>
                  <a:pt x="0" y="194518"/>
                </a:lnTo>
                <a:lnTo>
                  <a:pt x="0" y="671018"/>
                </a:lnTo>
                <a:lnTo>
                  <a:pt x="353736" y="671018"/>
                </a:lnTo>
                <a:lnTo>
                  <a:pt x="353736" y="194518"/>
                </a:lnTo>
                <a:lnTo>
                  <a:pt x="310915" y="194518"/>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grpSp>
        <p:nvGrpSpPr>
          <p:cNvPr id="33" name="组合 32"/>
          <p:cNvGrpSpPr/>
          <p:nvPr>
            <p:custDataLst>
              <p:tags r:id="rId36"/>
            </p:custDataLst>
          </p:nvPr>
        </p:nvGrpSpPr>
        <p:grpSpPr>
          <a:xfrm>
            <a:off x="7901305" y="6280150"/>
            <a:ext cx="488315" cy="525145"/>
            <a:chOff x="8560494" y="3788637"/>
            <a:chExt cx="330357" cy="401811"/>
          </a:xfrm>
          <a:solidFill>
            <a:schemeClr val="accent2">
              <a:alpha val="6000"/>
            </a:schemeClr>
          </a:solidFill>
        </p:grpSpPr>
        <p:sp>
          <p:nvSpPr>
            <p:cNvPr id="37" name="任意多边形: 形状 36"/>
            <p:cNvSpPr/>
            <p:nvPr/>
          </p:nvSpPr>
          <p:spPr>
            <a:xfrm>
              <a:off x="8560494" y="3813180"/>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8" name="任意多边形: 形状 37"/>
            <p:cNvSpPr/>
            <p:nvPr/>
          </p:nvSpPr>
          <p:spPr>
            <a:xfrm>
              <a:off x="8560494" y="3837723"/>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9" name="任意多边形: 形状 38"/>
            <p:cNvSpPr/>
            <p:nvPr/>
          </p:nvSpPr>
          <p:spPr>
            <a:xfrm>
              <a:off x="8560494" y="3862266"/>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0" name="任意多边形: 形状 39"/>
            <p:cNvSpPr/>
            <p:nvPr/>
          </p:nvSpPr>
          <p:spPr>
            <a:xfrm>
              <a:off x="8560494" y="3886809"/>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1" name="任意多边形: 形状 40"/>
            <p:cNvSpPr/>
            <p:nvPr/>
          </p:nvSpPr>
          <p:spPr>
            <a:xfrm>
              <a:off x="8560494" y="3911352"/>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2" name="任意多边形: 形状 41"/>
            <p:cNvSpPr/>
            <p:nvPr/>
          </p:nvSpPr>
          <p:spPr>
            <a:xfrm>
              <a:off x="8560494" y="3935895"/>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3" name="任意多边形: 形状 42"/>
            <p:cNvSpPr/>
            <p:nvPr/>
          </p:nvSpPr>
          <p:spPr>
            <a:xfrm>
              <a:off x="8560494" y="3960438"/>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4" name="任意多边形: 形状 43"/>
            <p:cNvSpPr/>
            <p:nvPr/>
          </p:nvSpPr>
          <p:spPr>
            <a:xfrm>
              <a:off x="8560494" y="3984981"/>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5" name="任意多边形: 形状 44"/>
            <p:cNvSpPr/>
            <p:nvPr/>
          </p:nvSpPr>
          <p:spPr>
            <a:xfrm>
              <a:off x="8560494" y="4009524"/>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6" name="任意多边形: 形状 45"/>
            <p:cNvSpPr/>
            <p:nvPr/>
          </p:nvSpPr>
          <p:spPr>
            <a:xfrm>
              <a:off x="8560494" y="4034067"/>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7" name="任意多边形: 形状 46"/>
            <p:cNvSpPr/>
            <p:nvPr/>
          </p:nvSpPr>
          <p:spPr>
            <a:xfrm>
              <a:off x="8560494" y="4058610"/>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8" name="任意多边形: 形状 47"/>
            <p:cNvSpPr/>
            <p:nvPr/>
          </p:nvSpPr>
          <p:spPr>
            <a:xfrm>
              <a:off x="8560494" y="4083153"/>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49" name="任意多边形: 形状 48"/>
            <p:cNvSpPr/>
            <p:nvPr/>
          </p:nvSpPr>
          <p:spPr>
            <a:xfrm>
              <a:off x="8560494" y="4107696"/>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0" name="任意多边形: 形状 49"/>
            <p:cNvSpPr/>
            <p:nvPr/>
          </p:nvSpPr>
          <p:spPr>
            <a:xfrm>
              <a:off x="8560494" y="4132239"/>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1" name="任意多边形: 形状 50"/>
            <p:cNvSpPr/>
            <p:nvPr/>
          </p:nvSpPr>
          <p:spPr>
            <a:xfrm>
              <a:off x="8560494" y="4156782"/>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2" name="任意多边形: 形状 51"/>
            <p:cNvSpPr/>
            <p:nvPr/>
          </p:nvSpPr>
          <p:spPr>
            <a:xfrm>
              <a:off x="8560494" y="4181328"/>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53" name="任意多边形: 形状 52"/>
            <p:cNvSpPr/>
            <p:nvPr/>
          </p:nvSpPr>
          <p:spPr>
            <a:xfrm>
              <a:off x="8560494" y="3788637"/>
              <a:ext cx="330357" cy="9120"/>
            </a:xfrm>
            <a:custGeom>
              <a:avLst/>
              <a:gdLst>
                <a:gd name="connsiteX0" fmla="*/ 0 w 745638"/>
                <a:gd name="connsiteY0" fmla="*/ 0 h 21373"/>
                <a:gd name="connsiteX1" fmla="*/ 745638 w 745638"/>
                <a:gd name="connsiteY1" fmla="*/ 0 h 21373"/>
                <a:gd name="connsiteX2" fmla="*/ 745638 w 745638"/>
                <a:gd name="connsiteY2" fmla="*/ 21373 h 21373"/>
                <a:gd name="connsiteX3" fmla="*/ 0 w 745638"/>
                <a:gd name="connsiteY3" fmla="*/ 21373 h 21373"/>
              </a:gdLst>
              <a:ahLst/>
              <a:cxnLst>
                <a:cxn ang="0">
                  <a:pos x="connsiteX0" y="connsiteY0"/>
                </a:cxn>
                <a:cxn ang="0">
                  <a:pos x="connsiteX1" y="connsiteY1"/>
                </a:cxn>
                <a:cxn ang="0">
                  <a:pos x="connsiteX2" y="connsiteY2"/>
                </a:cxn>
                <a:cxn ang="0">
                  <a:pos x="connsiteX3" y="connsiteY3"/>
                </a:cxn>
              </a:cxnLst>
              <a:rect l="l" t="t" r="r" b="b"/>
              <a:pathLst>
                <a:path w="745638" h="21373">
                  <a:moveTo>
                    <a:pt x="0" y="0"/>
                  </a:moveTo>
                  <a:lnTo>
                    <a:pt x="745638" y="0"/>
                  </a:lnTo>
                  <a:lnTo>
                    <a:pt x="745638" y="21373"/>
                  </a:lnTo>
                  <a:lnTo>
                    <a:pt x="0" y="21373"/>
                  </a:lnTo>
                  <a:close/>
                </a:path>
              </a:pathLst>
            </a:custGeom>
            <a:grp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grpSp>
      <p:sp>
        <p:nvSpPr>
          <p:cNvPr id="34" name="任意多边形: 形状 33"/>
          <p:cNvSpPr/>
          <p:nvPr>
            <p:custDataLst>
              <p:tags r:id="rId37"/>
            </p:custDataLst>
          </p:nvPr>
        </p:nvSpPr>
        <p:spPr>
          <a:xfrm>
            <a:off x="10187517" y="6089650"/>
            <a:ext cx="495300" cy="762000"/>
          </a:xfrm>
          <a:custGeom>
            <a:avLst/>
            <a:gdLst>
              <a:gd name="connsiteX0" fmla="*/ 554807 w 554806"/>
              <a:gd name="connsiteY0" fmla="*/ 1368251 h 1368250"/>
              <a:gd name="connsiteX1" fmla="*/ 0 w 554806"/>
              <a:gd name="connsiteY1" fmla="*/ 1368251 h 1368250"/>
              <a:gd name="connsiteX2" fmla="*/ 0 w 554806"/>
              <a:gd name="connsiteY2" fmla="*/ 141606 h 1368250"/>
              <a:gd name="connsiteX3" fmla="*/ 554807 w 554806"/>
              <a:gd name="connsiteY3" fmla="*/ 0 h 1368250"/>
              <a:gd name="connsiteX4" fmla="*/ 554807 w 554806"/>
              <a:gd name="connsiteY4" fmla="*/ 1368251 h 136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06" h="1368250">
                <a:moveTo>
                  <a:pt x="554807" y="1368251"/>
                </a:moveTo>
                <a:lnTo>
                  <a:pt x="0" y="1368251"/>
                </a:lnTo>
                <a:lnTo>
                  <a:pt x="0" y="141606"/>
                </a:lnTo>
                <a:lnTo>
                  <a:pt x="554807" y="0"/>
                </a:lnTo>
                <a:lnTo>
                  <a:pt x="554807" y="1368251"/>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5" name="任意多边形: 形状 34"/>
          <p:cNvSpPr/>
          <p:nvPr>
            <p:custDataLst>
              <p:tags r:id="rId38"/>
            </p:custDataLst>
          </p:nvPr>
        </p:nvSpPr>
        <p:spPr>
          <a:xfrm>
            <a:off x="10682817" y="6329363"/>
            <a:ext cx="673100" cy="522288"/>
          </a:xfrm>
          <a:custGeom>
            <a:avLst/>
            <a:gdLst>
              <a:gd name="connsiteX0" fmla="*/ 0 w 755877"/>
              <a:gd name="connsiteY0" fmla="*/ 0 h 937660"/>
              <a:gd name="connsiteX1" fmla="*/ 755878 w 755877"/>
              <a:gd name="connsiteY1" fmla="*/ 0 h 937660"/>
              <a:gd name="connsiteX2" fmla="*/ 755878 w 755877"/>
              <a:gd name="connsiteY2" fmla="*/ 937661 h 937660"/>
              <a:gd name="connsiteX3" fmla="*/ 0 w 755877"/>
              <a:gd name="connsiteY3" fmla="*/ 937661 h 937660"/>
            </a:gdLst>
            <a:ahLst/>
            <a:cxnLst>
              <a:cxn ang="0">
                <a:pos x="connsiteX0" y="connsiteY0"/>
              </a:cxn>
              <a:cxn ang="0">
                <a:pos x="connsiteX1" y="connsiteY1"/>
              </a:cxn>
              <a:cxn ang="0">
                <a:pos x="connsiteX2" y="connsiteY2"/>
              </a:cxn>
              <a:cxn ang="0">
                <a:pos x="connsiteX3" y="connsiteY3"/>
              </a:cxn>
            </a:cxnLst>
            <a:rect l="l" t="t" r="r" b="b"/>
            <a:pathLst>
              <a:path w="755877" h="937660">
                <a:moveTo>
                  <a:pt x="0" y="0"/>
                </a:moveTo>
                <a:lnTo>
                  <a:pt x="755878" y="0"/>
                </a:lnTo>
                <a:lnTo>
                  <a:pt x="755878" y="937661"/>
                </a:lnTo>
                <a:lnTo>
                  <a:pt x="0" y="937661"/>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6" name="任意多边形: 形状 35"/>
          <p:cNvSpPr/>
          <p:nvPr>
            <p:custDataLst>
              <p:tags r:id="rId39"/>
            </p:custDataLst>
          </p:nvPr>
        </p:nvSpPr>
        <p:spPr>
          <a:xfrm>
            <a:off x="11444817" y="5827713"/>
            <a:ext cx="747183" cy="1023938"/>
          </a:xfrm>
          <a:custGeom>
            <a:avLst/>
            <a:gdLst>
              <a:gd name="connsiteX0" fmla="*/ 763436 w 838167"/>
              <a:gd name="connsiteY0" fmla="*/ 997498 h 1835703"/>
              <a:gd name="connsiteX1" fmla="*/ 763436 w 838167"/>
              <a:gd name="connsiteY1" fmla="*/ 823497 h 1835703"/>
              <a:gd name="connsiteX2" fmla="*/ 670311 w 838167"/>
              <a:gd name="connsiteY2" fmla="*/ 823497 h 1835703"/>
              <a:gd name="connsiteX3" fmla="*/ 670311 w 838167"/>
              <a:gd name="connsiteY3" fmla="*/ 595542 h 1835703"/>
              <a:gd name="connsiteX4" fmla="*/ 545312 w 838167"/>
              <a:gd name="connsiteY4" fmla="*/ 595542 h 1835703"/>
              <a:gd name="connsiteX5" fmla="*/ 545312 w 838167"/>
              <a:gd name="connsiteY5" fmla="*/ 438707 h 1835703"/>
              <a:gd name="connsiteX6" fmla="*/ 431334 w 838167"/>
              <a:gd name="connsiteY6" fmla="*/ 438707 h 1835703"/>
              <a:gd name="connsiteX7" fmla="*/ 431334 w 838167"/>
              <a:gd name="connsiteY7" fmla="*/ 0 h 1835703"/>
              <a:gd name="connsiteX8" fmla="*/ 406834 w 838167"/>
              <a:gd name="connsiteY8" fmla="*/ 0 h 1835703"/>
              <a:gd name="connsiteX9" fmla="*/ 406834 w 838167"/>
              <a:gd name="connsiteY9" fmla="*/ 438707 h 1835703"/>
              <a:gd name="connsiteX10" fmla="*/ 292856 w 838167"/>
              <a:gd name="connsiteY10" fmla="*/ 438707 h 1835703"/>
              <a:gd name="connsiteX11" fmla="*/ 292856 w 838167"/>
              <a:gd name="connsiteY11" fmla="*/ 595542 h 1835703"/>
              <a:gd name="connsiteX12" fmla="*/ 167857 w 838167"/>
              <a:gd name="connsiteY12" fmla="*/ 595542 h 1835703"/>
              <a:gd name="connsiteX13" fmla="*/ 167857 w 838167"/>
              <a:gd name="connsiteY13" fmla="*/ 823497 h 1835703"/>
              <a:gd name="connsiteX14" fmla="*/ 74731 w 838167"/>
              <a:gd name="connsiteY14" fmla="*/ 823497 h 1835703"/>
              <a:gd name="connsiteX15" fmla="*/ 74731 w 838167"/>
              <a:gd name="connsiteY15" fmla="*/ 997498 h 1835703"/>
              <a:gd name="connsiteX16" fmla="*/ 0 w 838167"/>
              <a:gd name="connsiteY16" fmla="*/ 997498 h 1835703"/>
              <a:gd name="connsiteX17" fmla="*/ 0 w 838167"/>
              <a:gd name="connsiteY17" fmla="*/ 1835703 h 1835703"/>
              <a:gd name="connsiteX18" fmla="*/ 838168 w 838167"/>
              <a:gd name="connsiteY18" fmla="*/ 1835703 h 1835703"/>
              <a:gd name="connsiteX19" fmla="*/ 838168 w 838167"/>
              <a:gd name="connsiteY19" fmla="*/ 997498 h 1835703"/>
              <a:gd name="connsiteX20" fmla="*/ 763436 w 838167"/>
              <a:gd name="connsiteY20" fmla="*/ 997498 h 183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8167" h="1835703">
                <a:moveTo>
                  <a:pt x="763436" y="997498"/>
                </a:moveTo>
                <a:lnTo>
                  <a:pt x="763436" y="823497"/>
                </a:lnTo>
                <a:lnTo>
                  <a:pt x="670311" y="823497"/>
                </a:lnTo>
                <a:lnTo>
                  <a:pt x="670311" y="595542"/>
                </a:lnTo>
                <a:lnTo>
                  <a:pt x="545312" y="595542"/>
                </a:lnTo>
                <a:lnTo>
                  <a:pt x="545312" y="438707"/>
                </a:lnTo>
                <a:lnTo>
                  <a:pt x="431334" y="438707"/>
                </a:lnTo>
                <a:lnTo>
                  <a:pt x="431334" y="0"/>
                </a:lnTo>
                <a:lnTo>
                  <a:pt x="406834" y="0"/>
                </a:lnTo>
                <a:lnTo>
                  <a:pt x="406834" y="438707"/>
                </a:lnTo>
                <a:lnTo>
                  <a:pt x="292856" y="438707"/>
                </a:lnTo>
                <a:lnTo>
                  <a:pt x="292856" y="595542"/>
                </a:lnTo>
                <a:lnTo>
                  <a:pt x="167857" y="595542"/>
                </a:lnTo>
                <a:lnTo>
                  <a:pt x="167857" y="823497"/>
                </a:lnTo>
                <a:lnTo>
                  <a:pt x="74731" y="823497"/>
                </a:lnTo>
                <a:lnTo>
                  <a:pt x="74731" y="997498"/>
                </a:lnTo>
                <a:lnTo>
                  <a:pt x="0" y="997498"/>
                </a:lnTo>
                <a:lnTo>
                  <a:pt x="0" y="1835703"/>
                </a:lnTo>
                <a:lnTo>
                  <a:pt x="838168" y="1835703"/>
                </a:lnTo>
                <a:lnTo>
                  <a:pt x="838168" y="997498"/>
                </a:lnTo>
                <a:lnTo>
                  <a:pt x="763436" y="997498"/>
                </a:lnTo>
                <a:close/>
              </a:path>
            </a:pathLst>
          </a:custGeom>
          <a:solidFill>
            <a:schemeClr val="accent2">
              <a:alpha val="6000"/>
            </a:schemeClr>
          </a:solidFill>
          <a:ln w="120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fontAlgn="auto"/>
            <a:endParaRPr lang="zh-CN" altLang="en-US" sz="1350" strike="noStrike" noProof="1"/>
          </a:p>
        </p:txBody>
      </p:sp>
      <p:sp>
        <p:nvSpPr>
          <p:cNvPr id="3102" name="标题占位符 1"/>
          <p:cNvSpPr>
            <a:spLocks noGrp="1"/>
          </p:cNvSpPr>
          <p:nvPr>
            <p:ph type="title"/>
            <p:custDataLst>
              <p:tags r:id="rId40"/>
            </p:custDataLst>
          </p:nvPr>
        </p:nvSpPr>
        <p:spPr>
          <a:xfrm>
            <a:off x="696384" y="360363"/>
            <a:ext cx="10799233" cy="719137"/>
          </a:xfrm>
          <a:prstGeom prst="rect">
            <a:avLst/>
          </a:prstGeom>
          <a:noFill/>
          <a:ln w="9525">
            <a:noFill/>
          </a:ln>
        </p:spPr>
        <p:txBody>
          <a:bodyPr vert="horz" wrap="square" lIns="0" tIns="0" rIns="0" bIns="0" anchor="t"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41"/>
            </p:custDataLst>
          </p:nvPr>
        </p:nvSpPr>
        <p:spPr>
          <a:xfrm>
            <a:off x="696383"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42"/>
            </p:custDataLst>
          </p:nvPr>
        </p:nvSpPr>
        <p:spPr>
          <a:xfrm>
            <a:off x="696383" y="6356350"/>
            <a:ext cx="2743200" cy="365125"/>
          </a:xfrm>
          <a:prstGeom prst="rect">
            <a:avLst/>
          </a:prstGeom>
        </p:spPr>
        <p:txBody>
          <a:bodyPr vert="horz" wrap="square" lIns="91440" tIns="45720" rIns="91440" bIns="45720" rtlCol="0" anchor="ctr">
            <a:normAutofit/>
          </a:bodyPr>
          <a:lstStyle>
            <a:lvl1pPr algn="l">
              <a:defRPr sz="900">
                <a:solidFill>
                  <a:schemeClr val="tx1">
                    <a:tint val="75000"/>
                  </a:schemeClr>
                </a:solidFill>
              </a:defRPr>
            </a:lvl1p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custDataLst>
              <p:tags r:id="rId43"/>
            </p:custDataLst>
          </p:nvPr>
        </p:nvSpPr>
        <p:spPr>
          <a:xfrm>
            <a:off x="4038600" y="6356350"/>
            <a:ext cx="4114800" cy="365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auto"/>
            <a:endParaRPr lang="zh-CN" altLang="en-US" strike="noStrike" noProof="1" dirty="0"/>
          </a:p>
        </p:txBody>
      </p:sp>
      <p:sp>
        <p:nvSpPr>
          <p:cNvPr id="6" name="灯片编号占位符 5"/>
          <p:cNvSpPr>
            <a:spLocks noGrp="1"/>
          </p:cNvSpPr>
          <p:nvPr>
            <p:ph type="sldNum" sz="quarter" idx="4"/>
            <p:custDataLst>
              <p:tags r:id="rId44"/>
            </p:custDataLst>
          </p:nvPr>
        </p:nvSpPr>
        <p:spPr>
          <a:xfrm>
            <a:off x="8754533" y="6356350"/>
            <a:ext cx="2743200" cy="365125"/>
          </a:xfrm>
          <a:prstGeom prst="rect">
            <a:avLst/>
          </a:prstGeom>
        </p:spPr>
        <p:txBody>
          <a:bodyPr vert="horz" wrap="square" lIns="91440" tIns="45720" rIns="91440" bIns="45720" rtlCol="0" anchor="ctr">
            <a:normAutofit/>
          </a:bodyPr>
          <a:lstStyle>
            <a:lvl1pPr algn="r">
              <a:defRPr sz="900">
                <a:solidFill>
                  <a:schemeClr val="tx1">
                    <a:tint val="75000"/>
                  </a:schemeClr>
                </a:solidFill>
              </a:defRPr>
            </a:lvl1p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
        <p:nvSpPr>
          <p:cNvPr id="7" name="KSO_TEMPLATE" hidden="1"/>
          <p:cNvSpPr/>
          <p:nvPr>
            <p:custDataLst>
              <p:tags r:id="rId4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100000"/>
        </a:lnSpc>
        <a:spcBef>
          <a:spcPct val="0"/>
        </a:spcBef>
        <a:buNone/>
        <a:defRPr sz="2400" b="1" kern="1200">
          <a:solidFill>
            <a:srgbClr val="FFFFFF"/>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8" name="矩形 7"/>
          <p:cNvSpPr/>
          <p:nvPr>
            <p:custDataLst>
              <p:tags r:id="rId12"/>
            </p:custDataLst>
          </p:nvPr>
        </p:nvSpPr>
        <p:spPr>
          <a:xfrm>
            <a:off x="0" y="0"/>
            <a:ext cx="12192000" cy="6858000"/>
          </a:xfrm>
          <a:prstGeom prst="rect">
            <a:avLst/>
          </a:prstGeom>
          <a:gradFill flip="none" rotWithShape="1">
            <a:gsLst>
              <a:gs pos="37000">
                <a:schemeClr val="bg1"/>
              </a:gs>
              <a:gs pos="100000">
                <a:schemeClr val="bg2"/>
              </a:gs>
            </a:gsLst>
            <a:lin ang="27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4099" name="标题占位符 1"/>
          <p:cNvSpPr>
            <a:spLocks noGrp="1"/>
          </p:cNvSpPr>
          <p:nvPr>
            <p:ph type="title"/>
            <p:custDataLst>
              <p:tags r:id="rId13"/>
            </p:custDataLst>
          </p:nvPr>
        </p:nvSpPr>
        <p:spPr>
          <a:xfrm>
            <a:off x="696384" y="360363"/>
            <a:ext cx="10799233"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6383"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15"/>
            </p:custDataLst>
          </p:nvPr>
        </p:nvSpPr>
        <p:spPr>
          <a:xfrm>
            <a:off x="696383" y="6356350"/>
            <a:ext cx="2743200" cy="365125"/>
          </a:xfrm>
          <a:prstGeom prst="rect">
            <a:avLst/>
          </a:prstGeom>
        </p:spPr>
        <p:txBody>
          <a:bodyPr vert="horz" wrap="square" lIns="91440" tIns="45720" rIns="91440" bIns="45720" rtlCol="0" anchor="ctr"/>
          <a:lstStyle>
            <a:lvl1pPr>
              <a:defRPr sz="900">
                <a:solidFill>
                  <a:srgbClr val="898989"/>
                </a:solidFill>
                <a:latin typeface="汉仪书宋二简" panose="02010600000101010101" charset="-122"/>
              </a:defRPr>
            </a:lvl1pPr>
          </a:lstStyle>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900">
                <a:solidFill>
                  <a:srgbClr val="898989"/>
                </a:solidFill>
                <a:latin typeface="汉仪书宋二简" panose="02010600000101010101" charset="-122"/>
                <a:ea typeface="汉仪书宋二简" panose="02010600000101010101" charset="-122"/>
              </a:defRPr>
            </a:lvl1pPr>
          </a:lstStyle>
          <a:p>
            <a:pPr lvl="0"/>
            <a:endParaRPr lang="zh-CN" altLang="en-US" dirty="0"/>
          </a:p>
        </p:txBody>
      </p:sp>
      <p:sp>
        <p:nvSpPr>
          <p:cNvPr id="6" name="灯片编号占位符 5"/>
          <p:cNvSpPr>
            <a:spLocks noGrp="1"/>
          </p:cNvSpPr>
          <p:nvPr>
            <p:ph type="sldNum" sz="quarter" idx="4"/>
            <p:custDataLst>
              <p:tags r:id="rId17"/>
            </p:custDataLst>
          </p:nvPr>
        </p:nvSpPr>
        <p:spPr>
          <a:xfrm>
            <a:off x="8754533" y="6356350"/>
            <a:ext cx="2743200" cy="365125"/>
          </a:xfrm>
          <a:prstGeom prst="rect">
            <a:avLst/>
          </a:prstGeom>
        </p:spPr>
        <p:txBody>
          <a:bodyPr vert="horz" wrap="square" lIns="91440" tIns="45720" rIns="91440" bIns="45720" rtlCol="0" anchor="ctr"/>
          <a:lstStyle>
            <a:lvl1pPr algn="r">
              <a:defRPr sz="900">
                <a:solidFill>
                  <a:srgbClr val="898989"/>
                </a:solidFill>
                <a:latin typeface="汉仪书宋二简" panose="02010600000101010101" charset="-122"/>
              </a:defRPr>
            </a:lvl1pPr>
          </a:lstStyle>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9"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书宋二简" panose="02010600000101010101" charset="-122"/>
              <a:ea typeface="汉仪书宋二简" panose="02010600000101010101"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100000"/>
        </a:lnSpc>
        <a:spcBef>
          <a:spcPct val="0"/>
        </a:spcBef>
        <a:buNone/>
        <a:defRPr sz="2400" b="0" kern="1200">
          <a:solidFill>
            <a:schemeClr val="tx2">
              <a:lumMod val="75000"/>
              <a:lumOff val="25000"/>
            </a:schemeClr>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4.xml"/><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image" Target="../media/image4.png"/><Relationship Id="rId1" Type="http://schemas.openxmlformats.org/officeDocument/2006/relationships/tags" Target="../tags/tag42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453.xml"/><Relationship Id="rId1" Type="http://schemas.openxmlformats.org/officeDocument/2006/relationships/tags" Target="../tags/tag45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455.xml"/><Relationship Id="rId2" Type="http://schemas.openxmlformats.org/officeDocument/2006/relationships/image" Target="../media/image8.png"/><Relationship Id="rId1" Type="http://schemas.openxmlformats.org/officeDocument/2006/relationships/tags" Target="../tags/tag45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tags" Target="../tags/tag457.xml"/><Relationship Id="rId2" Type="http://schemas.openxmlformats.org/officeDocument/2006/relationships/image" Target="../media/image9.png"/><Relationship Id="rId1" Type="http://schemas.openxmlformats.org/officeDocument/2006/relationships/tags" Target="../tags/tag456.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40.xml"/><Relationship Id="rId4" Type="http://schemas.openxmlformats.org/officeDocument/2006/relationships/tags" Target="../tags/tag460.xml"/><Relationship Id="rId3" Type="http://schemas.openxmlformats.org/officeDocument/2006/relationships/image" Target="../media/image10.png"/><Relationship Id="rId2" Type="http://schemas.openxmlformats.org/officeDocument/2006/relationships/tags" Target="../tags/tag459.xml"/><Relationship Id="rId1" Type="http://schemas.openxmlformats.org/officeDocument/2006/relationships/tags" Target="../tags/tag458.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41.xml"/><Relationship Id="rId5" Type="http://schemas.openxmlformats.org/officeDocument/2006/relationships/tags" Target="../tags/tag463.xml"/><Relationship Id="rId4" Type="http://schemas.openxmlformats.org/officeDocument/2006/relationships/image" Target="../media/image11.png"/><Relationship Id="rId3" Type="http://schemas.openxmlformats.org/officeDocument/2006/relationships/tags" Target="../tags/tag462.xml"/><Relationship Id="rId2" Type="http://schemas.openxmlformats.org/officeDocument/2006/relationships/hyperlink" Target="https://baike.baidu.com/item/%E6%96%B9%E5%B7%AE/3108412" TargetMode="External"/><Relationship Id="rId1" Type="http://schemas.openxmlformats.org/officeDocument/2006/relationships/tags" Target="../tags/tag4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465.xml"/><Relationship Id="rId2" Type="http://schemas.openxmlformats.org/officeDocument/2006/relationships/image" Target="../media/image12.png"/><Relationship Id="rId1" Type="http://schemas.openxmlformats.org/officeDocument/2006/relationships/tags" Target="../tags/tag464.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41.xml"/><Relationship Id="rId6" Type="http://schemas.openxmlformats.org/officeDocument/2006/relationships/tags" Target="../tags/tag469.xml"/><Relationship Id="rId5" Type="http://schemas.openxmlformats.org/officeDocument/2006/relationships/image" Target="../media/image14.png"/><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image" Target="../media/image13.png"/><Relationship Id="rId1" Type="http://schemas.openxmlformats.org/officeDocument/2006/relationships/tags" Target="../tags/tag466.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41.xml"/><Relationship Id="rId4" Type="http://schemas.openxmlformats.org/officeDocument/2006/relationships/tags" Target="../tags/tag472.xml"/><Relationship Id="rId3" Type="http://schemas.openxmlformats.org/officeDocument/2006/relationships/tags" Target="../tags/tag471.xml"/><Relationship Id="rId2" Type="http://schemas.openxmlformats.org/officeDocument/2006/relationships/image" Target="../media/image15.png"/><Relationship Id="rId1" Type="http://schemas.openxmlformats.org/officeDocument/2006/relationships/tags" Target="../tags/tag470.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41.xml"/><Relationship Id="rId5" Type="http://schemas.openxmlformats.org/officeDocument/2006/relationships/tags" Target="../tags/tag475.xml"/><Relationship Id="rId4" Type="http://schemas.openxmlformats.org/officeDocument/2006/relationships/image" Target="../media/image17.png"/><Relationship Id="rId3" Type="http://schemas.openxmlformats.org/officeDocument/2006/relationships/tags" Target="../tags/tag474.xml"/><Relationship Id="rId2" Type="http://schemas.openxmlformats.org/officeDocument/2006/relationships/image" Target="../media/image16.png"/><Relationship Id="rId1" Type="http://schemas.openxmlformats.org/officeDocument/2006/relationships/tags" Target="../tags/tag473.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40.xml"/><Relationship Id="rId6" Type="http://schemas.openxmlformats.org/officeDocument/2006/relationships/tags" Target="../tags/tag480.xml"/><Relationship Id="rId5" Type="http://schemas.openxmlformats.org/officeDocument/2006/relationships/image" Target="../media/image18.png"/><Relationship Id="rId4" Type="http://schemas.openxmlformats.org/officeDocument/2006/relationships/tags" Target="../tags/tag479.xml"/><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tags" Target="../tags/tag476.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0.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tags" Target="../tags/tag42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482.xml"/><Relationship Id="rId2" Type="http://schemas.openxmlformats.org/officeDocument/2006/relationships/image" Target="../media/image2.png"/><Relationship Id="rId1" Type="http://schemas.openxmlformats.org/officeDocument/2006/relationships/tags" Target="../tags/tag48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484.xml"/><Relationship Id="rId2" Type="http://schemas.openxmlformats.org/officeDocument/2006/relationships/image" Target="../media/image19.png"/><Relationship Id="rId1" Type="http://schemas.openxmlformats.org/officeDocument/2006/relationships/tags" Target="../tags/tag483.xml"/></Relationships>
</file>

<file path=ppt/slides/_rels/slide22.xml.rels><?xml version="1.0" encoding="UTF-8" standalone="yes"?>
<Relationships xmlns="http://schemas.openxmlformats.org/package/2006/relationships"><Relationship Id="rId9" Type="http://schemas.openxmlformats.org/officeDocument/2006/relationships/tags" Target="../tags/tag493.xml"/><Relationship Id="rId8" Type="http://schemas.openxmlformats.org/officeDocument/2006/relationships/tags" Target="../tags/tag492.xml"/><Relationship Id="rId7" Type="http://schemas.openxmlformats.org/officeDocument/2006/relationships/tags" Target="../tags/tag491.xml"/><Relationship Id="rId6" Type="http://schemas.openxmlformats.org/officeDocument/2006/relationships/tags" Target="../tags/tag490.xml"/><Relationship Id="rId5" Type="http://schemas.openxmlformats.org/officeDocument/2006/relationships/tags" Target="../tags/tag489.xml"/><Relationship Id="rId4" Type="http://schemas.openxmlformats.org/officeDocument/2006/relationships/tags" Target="../tags/tag488.xml"/><Relationship Id="rId39" Type="http://schemas.openxmlformats.org/officeDocument/2006/relationships/slideLayout" Target="../slideLayouts/slideLayout40.xml"/><Relationship Id="rId38" Type="http://schemas.openxmlformats.org/officeDocument/2006/relationships/tags" Target="../tags/tag512.xml"/><Relationship Id="rId37" Type="http://schemas.openxmlformats.org/officeDocument/2006/relationships/tags" Target="../tags/tag511.xml"/><Relationship Id="rId36" Type="http://schemas.openxmlformats.org/officeDocument/2006/relationships/image" Target="../media/image29.svg"/><Relationship Id="rId35" Type="http://schemas.openxmlformats.org/officeDocument/2006/relationships/image" Target="../media/image28.png"/><Relationship Id="rId34" Type="http://schemas.openxmlformats.org/officeDocument/2006/relationships/tags" Target="../tags/tag510.xml"/><Relationship Id="rId33" Type="http://schemas.openxmlformats.org/officeDocument/2006/relationships/image" Target="../media/image27.svg"/><Relationship Id="rId32" Type="http://schemas.openxmlformats.org/officeDocument/2006/relationships/image" Target="../media/image26.png"/><Relationship Id="rId31" Type="http://schemas.openxmlformats.org/officeDocument/2006/relationships/tags" Target="../tags/tag509.xml"/><Relationship Id="rId30" Type="http://schemas.openxmlformats.org/officeDocument/2006/relationships/image" Target="../media/image25.svg"/><Relationship Id="rId3" Type="http://schemas.openxmlformats.org/officeDocument/2006/relationships/tags" Target="../tags/tag487.xml"/><Relationship Id="rId29" Type="http://schemas.openxmlformats.org/officeDocument/2006/relationships/image" Target="../media/image24.png"/><Relationship Id="rId28" Type="http://schemas.openxmlformats.org/officeDocument/2006/relationships/tags" Target="../tags/tag508.xml"/><Relationship Id="rId27" Type="http://schemas.openxmlformats.org/officeDocument/2006/relationships/image" Target="../media/image23.svg"/><Relationship Id="rId26" Type="http://schemas.openxmlformats.org/officeDocument/2006/relationships/image" Target="../media/image22.png"/><Relationship Id="rId25" Type="http://schemas.openxmlformats.org/officeDocument/2006/relationships/tags" Target="../tags/tag507.xml"/><Relationship Id="rId24" Type="http://schemas.openxmlformats.org/officeDocument/2006/relationships/image" Target="../media/image21.svg"/><Relationship Id="rId23" Type="http://schemas.openxmlformats.org/officeDocument/2006/relationships/image" Target="../media/image20.png"/><Relationship Id="rId22" Type="http://schemas.openxmlformats.org/officeDocument/2006/relationships/tags" Target="../tags/tag506.xml"/><Relationship Id="rId21" Type="http://schemas.openxmlformats.org/officeDocument/2006/relationships/tags" Target="../tags/tag505.xml"/><Relationship Id="rId20" Type="http://schemas.openxmlformats.org/officeDocument/2006/relationships/tags" Target="../tags/tag504.xml"/><Relationship Id="rId2" Type="http://schemas.openxmlformats.org/officeDocument/2006/relationships/tags" Target="../tags/tag486.xml"/><Relationship Id="rId19" Type="http://schemas.openxmlformats.org/officeDocument/2006/relationships/tags" Target="../tags/tag503.xml"/><Relationship Id="rId18" Type="http://schemas.openxmlformats.org/officeDocument/2006/relationships/tags" Target="../tags/tag502.xml"/><Relationship Id="rId17" Type="http://schemas.openxmlformats.org/officeDocument/2006/relationships/tags" Target="../tags/tag501.xml"/><Relationship Id="rId16" Type="http://schemas.openxmlformats.org/officeDocument/2006/relationships/tags" Target="../tags/tag500.xml"/><Relationship Id="rId15" Type="http://schemas.openxmlformats.org/officeDocument/2006/relationships/tags" Target="../tags/tag499.xml"/><Relationship Id="rId14" Type="http://schemas.openxmlformats.org/officeDocument/2006/relationships/tags" Target="../tags/tag498.xml"/><Relationship Id="rId13" Type="http://schemas.openxmlformats.org/officeDocument/2006/relationships/tags" Target="../tags/tag497.xml"/><Relationship Id="rId12" Type="http://schemas.openxmlformats.org/officeDocument/2006/relationships/tags" Target="../tags/tag496.xml"/><Relationship Id="rId11" Type="http://schemas.openxmlformats.org/officeDocument/2006/relationships/tags" Target="../tags/tag495.xml"/><Relationship Id="rId10" Type="http://schemas.openxmlformats.org/officeDocument/2006/relationships/tags" Target="../tags/tag494.xml"/><Relationship Id="rId1" Type="http://schemas.openxmlformats.org/officeDocument/2006/relationships/tags" Target="../tags/tag485.xml"/></Relationships>
</file>

<file path=ppt/slides/_rels/slide23.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 Id="rId35" Type="http://schemas.openxmlformats.org/officeDocument/2006/relationships/notesSlide" Target="../notesSlides/notesSlide8.xml"/><Relationship Id="rId34" Type="http://schemas.openxmlformats.org/officeDocument/2006/relationships/slideLayout" Target="../slideLayouts/slideLayout40.xml"/><Relationship Id="rId33" Type="http://schemas.openxmlformats.org/officeDocument/2006/relationships/tags" Target="../tags/tag535.xml"/><Relationship Id="rId32" Type="http://schemas.openxmlformats.org/officeDocument/2006/relationships/image" Target="../media/image39.svg"/><Relationship Id="rId31" Type="http://schemas.openxmlformats.org/officeDocument/2006/relationships/image" Target="../media/image38.png"/><Relationship Id="rId30" Type="http://schemas.openxmlformats.org/officeDocument/2006/relationships/tags" Target="../tags/tag534.xml"/><Relationship Id="rId3" Type="http://schemas.openxmlformats.org/officeDocument/2006/relationships/tags" Target="../tags/tag515.xml"/><Relationship Id="rId29" Type="http://schemas.openxmlformats.org/officeDocument/2006/relationships/image" Target="../media/image37.svg"/><Relationship Id="rId28" Type="http://schemas.openxmlformats.org/officeDocument/2006/relationships/image" Target="../media/image36.png"/><Relationship Id="rId27" Type="http://schemas.openxmlformats.org/officeDocument/2006/relationships/tags" Target="../tags/tag533.xml"/><Relationship Id="rId26" Type="http://schemas.openxmlformats.org/officeDocument/2006/relationships/image" Target="../media/image35.svg"/><Relationship Id="rId25" Type="http://schemas.openxmlformats.org/officeDocument/2006/relationships/image" Target="../media/image34.png"/><Relationship Id="rId24" Type="http://schemas.openxmlformats.org/officeDocument/2006/relationships/tags" Target="../tags/tag532.xml"/><Relationship Id="rId23" Type="http://schemas.openxmlformats.org/officeDocument/2006/relationships/image" Target="../media/image33.svg"/><Relationship Id="rId22" Type="http://schemas.openxmlformats.org/officeDocument/2006/relationships/image" Target="../media/image32.png"/><Relationship Id="rId21" Type="http://schemas.openxmlformats.org/officeDocument/2006/relationships/tags" Target="../tags/tag531.xml"/><Relationship Id="rId20" Type="http://schemas.openxmlformats.org/officeDocument/2006/relationships/image" Target="../media/image31.svg"/><Relationship Id="rId2" Type="http://schemas.openxmlformats.org/officeDocument/2006/relationships/tags" Target="../tags/tag514.xml"/><Relationship Id="rId19" Type="http://schemas.openxmlformats.org/officeDocument/2006/relationships/image" Target="../media/image30.png"/><Relationship Id="rId18" Type="http://schemas.openxmlformats.org/officeDocument/2006/relationships/tags" Target="../tags/tag530.xml"/><Relationship Id="rId17" Type="http://schemas.openxmlformats.org/officeDocument/2006/relationships/tags" Target="../tags/tag529.xml"/><Relationship Id="rId16" Type="http://schemas.openxmlformats.org/officeDocument/2006/relationships/tags" Target="../tags/tag528.xml"/><Relationship Id="rId15" Type="http://schemas.openxmlformats.org/officeDocument/2006/relationships/tags" Target="../tags/tag527.xml"/><Relationship Id="rId14" Type="http://schemas.openxmlformats.org/officeDocument/2006/relationships/tags" Target="../tags/tag526.xml"/><Relationship Id="rId13" Type="http://schemas.openxmlformats.org/officeDocument/2006/relationships/tags" Target="../tags/tag525.xml"/><Relationship Id="rId12" Type="http://schemas.openxmlformats.org/officeDocument/2006/relationships/tags" Target="../tags/tag524.xml"/><Relationship Id="rId11" Type="http://schemas.openxmlformats.org/officeDocument/2006/relationships/tags" Target="../tags/tag523.xml"/><Relationship Id="rId10" Type="http://schemas.openxmlformats.org/officeDocument/2006/relationships/tags" Target="../tags/tag522.xml"/><Relationship Id="rId1" Type="http://schemas.openxmlformats.org/officeDocument/2006/relationships/tags" Target="../tags/tag513.xml"/></Relationships>
</file>

<file path=ppt/slides/_rels/slide24.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tags" Target="../tags/tag543.xml"/><Relationship Id="rId7" Type="http://schemas.openxmlformats.org/officeDocument/2006/relationships/tags" Target="../tags/tag542.xml"/><Relationship Id="rId6" Type="http://schemas.openxmlformats.org/officeDocument/2006/relationships/tags" Target="../tags/tag541.xml"/><Relationship Id="rId5" Type="http://schemas.openxmlformats.org/officeDocument/2006/relationships/tags" Target="../tags/tag540.xml"/><Relationship Id="rId4" Type="http://schemas.openxmlformats.org/officeDocument/2006/relationships/tags" Target="../tags/tag539.xml"/><Relationship Id="rId3" Type="http://schemas.openxmlformats.org/officeDocument/2006/relationships/tags" Target="../tags/tag538.xml"/><Relationship Id="rId2" Type="http://schemas.openxmlformats.org/officeDocument/2006/relationships/tags" Target="../tags/tag537.xml"/><Relationship Id="rId18" Type="http://schemas.openxmlformats.org/officeDocument/2006/relationships/notesSlide" Target="../notesSlides/notesSlide9.xml"/><Relationship Id="rId17" Type="http://schemas.openxmlformats.org/officeDocument/2006/relationships/slideLayout" Target="../slideLayouts/slideLayout40.xml"/><Relationship Id="rId16" Type="http://schemas.openxmlformats.org/officeDocument/2006/relationships/tags" Target="../tags/tag547.xml"/><Relationship Id="rId15" Type="http://schemas.openxmlformats.org/officeDocument/2006/relationships/tags" Target="../tags/tag546.xml"/><Relationship Id="rId14" Type="http://schemas.openxmlformats.org/officeDocument/2006/relationships/image" Target="../media/image43.svg"/><Relationship Id="rId13" Type="http://schemas.openxmlformats.org/officeDocument/2006/relationships/image" Target="../media/image42.png"/><Relationship Id="rId12" Type="http://schemas.openxmlformats.org/officeDocument/2006/relationships/tags" Target="../tags/tag545.xml"/><Relationship Id="rId11" Type="http://schemas.openxmlformats.org/officeDocument/2006/relationships/tags" Target="../tags/tag544.xml"/><Relationship Id="rId10" Type="http://schemas.openxmlformats.org/officeDocument/2006/relationships/image" Target="../media/image41.svg"/><Relationship Id="rId1" Type="http://schemas.openxmlformats.org/officeDocument/2006/relationships/tags" Target="../tags/tag536.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0.xml"/><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40.xml"/><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ags" Target="../tags/tag43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439.xml"/><Relationship Id="rId2" Type="http://schemas.openxmlformats.org/officeDocument/2006/relationships/image" Target="../media/image5.png"/><Relationship Id="rId1" Type="http://schemas.openxmlformats.org/officeDocument/2006/relationships/tags" Target="../tags/tag438.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0.xml"/><Relationship Id="rId4" Type="http://schemas.openxmlformats.org/officeDocument/2006/relationships/tags" Target="../tags/tag443.xml"/><Relationship Id="rId3" Type="http://schemas.openxmlformats.org/officeDocument/2006/relationships/tags" Target="../tags/tag442.xml"/><Relationship Id="rId2" Type="http://schemas.openxmlformats.org/officeDocument/2006/relationships/tags" Target="../tags/tag441.xml"/><Relationship Id="rId1" Type="http://schemas.openxmlformats.org/officeDocument/2006/relationships/tags" Target="../tags/tag44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445.xml"/><Relationship Id="rId2" Type="http://schemas.openxmlformats.org/officeDocument/2006/relationships/image" Target="../media/image6.png"/><Relationship Id="rId1" Type="http://schemas.openxmlformats.org/officeDocument/2006/relationships/tags" Target="../tags/tag44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447.xml"/><Relationship Id="rId2" Type="http://schemas.openxmlformats.org/officeDocument/2006/relationships/image" Target="../media/image7.png"/><Relationship Id="rId1" Type="http://schemas.openxmlformats.org/officeDocument/2006/relationships/tags" Target="../tags/tag446.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0.xml"/><Relationship Id="rId4" Type="http://schemas.openxmlformats.org/officeDocument/2006/relationships/tags" Target="../tags/tag451.xml"/><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副标题"/>
          <p:cNvSpPr>
            <a:spLocks noGrp="1"/>
          </p:cNvSpPr>
          <p:nvPr>
            <p:ph type="subTitle" idx="1" hasCustomPrompt="1"/>
            <p:custDataLst>
              <p:tags r:id="rId1"/>
            </p:custDataLst>
          </p:nvPr>
        </p:nvSpPr>
        <p:spPr/>
        <p:txBody>
          <a:bodyPr wrap="square">
            <a:normAutofit fontScale="25000"/>
          </a:bodyPr>
          <a:p>
            <a:pPr marL="0" indent="0" algn="r" fontAlgn="auto">
              <a:lnSpc>
                <a:spcPct val="100000"/>
              </a:lnSpc>
              <a:spcBef>
                <a:spcPts val="1000"/>
              </a:spcBef>
              <a:spcAft>
                <a:spcPts val="0"/>
              </a:spcAft>
              <a:buSzPct val="100000"/>
            </a:pPr>
            <a:r>
              <a:rPr lang="zh-CN" altLang="en-US" sz="1350" strike="noStrike" baseline="0" noProof="1" dirty="0"/>
              <a:t>投资学</a:t>
            </a:r>
            <a:endParaRPr lang="en-US" altLang="zh-CN" strike="noStrike" baseline="0" noProof="1" dirty="0"/>
          </a:p>
          <a:p>
            <a:pPr marL="0" indent="0" algn="r" fontAlgn="auto">
              <a:lnSpc>
                <a:spcPct val="100000"/>
              </a:lnSpc>
              <a:spcBef>
                <a:spcPts val="1000"/>
              </a:spcBef>
              <a:spcAft>
                <a:spcPts val="0"/>
              </a:spcAft>
              <a:buSzPct val="100000"/>
            </a:pPr>
            <a:endParaRPr lang="en-US" altLang="zh-CN" strike="noStrike" baseline="0" noProof="1" dirty="0"/>
          </a:p>
          <a:p>
            <a:pPr marL="0" indent="0" algn="r" fontAlgn="auto">
              <a:lnSpc>
                <a:spcPct val="100000"/>
              </a:lnSpc>
              <a:spcBef>
                <a:spcPts val="1000"/>
              </a:spcBef>
              <a:spcAft>
                <a:spcPts val="0"/>
              </a:spcAft>
              <a:buSzPct val="100000"/>
            </a:pPr>
            <a:endParaRPr lang="en-US" altLang="zh-CN" strike="noStrike" baseline="0" noProof="1" dirty="0"/>
          </a:p>
          <a:p>
            <a:pPr marL="0" indent="0" algn="r" fontAlgn="auto">
              <a:lnSpc>
                <a:spcPct val="100000"/>
              </a:lnSpc>
              <a:spcBef>
                <a:spcPts val="1000"/>
              </a:spcBef>
              <a:spcAft>
                <a:spcPts val="0"/>
              </a:spcAft>
              <a:buSzPct val="100000"/>
            </a:pPr>
            <a:endParaRPr lang="en-US" altLang="zh-CN" strike="noStrike" baseline="0" noProof="1" dirty="0"/>
          </a:p>
          <a:p>
            <a:pPr marL="0" indent="0" algn="r" fontAlgn="auto">
              <a:lnSpc>
                <a:spcPct val="100000"/>
              </a:lnSpc>
              <a:spcBef>
                <a:spcPts val="1000"/>
              </a:spcBef>
              <a:spcAft>
                <a:spcPts val="0"/>
              </a:spcAft>
              <a:buSzPct val="100000"/>
            </a:pPr>
            <a:endParaRPr lang="en-US" altLang="zh-CN" strike="noStrike" baseline="0" noProof="1" dirty="0"/>
          </a:p>
          <a:p>
            <a:pPr marL="0" indent="0" algn="r" fontAlgn="auto">
              <a:lnSpc>
                <a:spcPct val="100000"/>
              </a:lnSpc>
              <a:spcBef>
                <a:spcPts val="1000"/>
              </a:spcBef>
              <a:spcAft>
                <a:spcPts val="0"/>
              </a:spcAft>
              <a:buSzPct val="100000"/>
            </a:pPr>
            <a:endParaRPr lang="en-US" altLang="zh-CN" strike="noStrike" baseline="0" noProof="1" dirty="0"/>
          </a:p>
          <a:p>
            <a:pPr marL="0" indent="0" algn="r" fontAlgn="auto">
              <a:lnSpc>
                <a:spcPct val="100000"/>
              </a:lnSpc>
              <a:spcBef>
                <a:spcPts val="1000"/>
              </a:spcBef>
              <a:spcAft>
                <a:spcPts val="0"/>
              </a:spcAft>
              <a:buSzPct val="100000"/>
            </a:pPr>
            <a:endParaRPr lang="en-US" altLang="zh-CN" strike="noStrike" baseline="0" noProof="1" dirty="0"/>
          </a:p>
          <a:p>
            <a:pPr marL="0" indent="0" algn="r" fontAlgn="auto">
              <a:lnSpc>
                <a:spcPct val="100000"/>
              </a:lnSpc>
              <a:spcBef>
                <a:spcPts val="1000"/>
              </a:spcBef>
              <a:spcAft>
                <a:spcPts val="0"/>
              </a:spcAft>
              <a:buSzPct val="100000"/>
            </a:pPr>
            <a:endParaRPr lang="en-US" altLang="zh-CN" strike="noStrike" baseline="0" noProof="1" dirty="0"/>
          </a:p>
          <a:p>
            <a:pPr marL="0" indent="0" algn="r" fontAlgn="auto">
              <a:lnSpc>
                <a:spcPct val="100000"/>
              </a:lnSpc>
              <a:spcBef>
                <a:spcPts val="1000"/>
              </a:spcBef>
              <a:spcAft>
                <a:spcPts val="0"/>
              </a:spcAft>
              <a:buSzPct val="100000"/>
            </a:pPr>
            <a:endParaRPr lang="en-US" altLang="zh-CN" strike="noStrike" baseline="0" noProof="1" dirty="0"/>
          </a:p>
          <a:p>
            <a:pPr marL="0" indent="0" algn="r" fontAlgn="auto">
              <a:lnSpc>
                <a:spcPct val="100000"/>
              </a:lnSpc>
              <a:spcBef>
                <a:spcPts val="1000"/>
              </a:spcBef>
              <a:spcAft>
                <a:spcPts val="0"/>
              </a:spcAft>
              <a:buSzPct val="100000"/>
            </a:pPr>
            <a:r>
              <a:rPr lang="en-US" altLang="zh-CN" sz="1350" strike="noStrike" baseline="0" noProof="1" dirty="0"/>
              <a:t>                                              </a:t>
            </a:r>
            <a:endParaRPr lang="en-US" altLang="zh-CN" strike="noStrike" baseline="0" noProof="1" dirty="0"/>
          </a:p>
        </p:txBody>
      </p:sp>
      <p:pic>
        <p:nvPicPr>
          <p:cNvPr id="20" name="图片 19"/>
          <p:cNvPicPr>
            <a:picLocks noChangeAspect="1"/>
          </p:cNvPicPr>
          <p:nvPr/>
        </p:nvPicPr>
        <p:blipFill>
          <a:blip r:embed="rId2"/>
          <a:stretch>
            <a:fillRect/>
          </a:stretch>
        </p:blipFill>
        <p:spPr>
          <a:xfrm>
            <a:off x="11258550" y="0"/>
            <a:ext cx="933450" cy="933450"/>
          </a:xfrm>
          <a:prstGeom prst="rect">
            <a:avLst/>
          </a:prstGeom>
        </p:spPr>
      </p:pic>
      <p:sp>
        <p:nvSpPr>
          <p:cNvPr id="4" name="标题"/>
          <p:cNvSpPr>
            <a:spLocks noGrp="1"/>
          </p:cNvSpPr>
          <p:nvPr>
            <p:custDataLst>
              <p:tags r:id="rId3"/>
            </p:custDataLst>
          </p:nvPr>
        </p:nvSpPr>
        <p:spPr>
          <a:xfrm>
            <a:off x="4151630" y="1556385"/>
            <a:ext cx="7268845" cy="2676525"/>
          </a:xfrm>
          <a:prstGeom prst="rect">
            <a:avLst/>
          </a:prstGeom>
          <a:noFill/>
          <a:ln w="9525">
            <a:noFill/>
          </a:ln>
        </p:spPr>
        <p:txBody>
          <a:bodyPr vert="horz" wrap="square" lIns="0" tIns="0" rIns="0" bIns="0" anchor="b" anchorCtr="0">
            <a:normAutofit/>
          </a:bodyPr>
          <a:lstStyle>
            <a:lvl1pPr algn="l" defTabSz="685800" rtl="0" eaLnBrk="1" latinLnBrk="0" hangingPunct="1">
              <a:lnSpc>
                <a:spcPct val="100000"/>
              </a:lnSpc>
              <a:spcBef>
                <a:spcPct val="0"/>
              </a:spcBef>
              <a:buNone/>
              <a:defRPr sz="4500" b="1" kern="1200">
                <a:solidFill>
                  <a:schemeClr val="tx2"/>
                </a:solidFill>
                <a:latin typeface="+mj-lt"/>
                <a:ea typeface="+mj-ea"/>
                <a:cs typeface="+mj-cs"/>
              </a:defRPr>
            </a:lvl1pPr>
          </a:lstStyle>
          <a:p>
            <a:pPr marL="0" indent="0" defTabSz="685800">
              <a:spcAft>
                <a:spcPct val="0"/>
              </a:spcAft>
              <a:buClrTx/>
              <a:buSzTx/>
              <a:buFontTx/>
              <a:buNone/>
            </a:pPr>
            <a:r>
              <a:rPr lang="zh-CN" altLang="en-US" sz="6000" kern="1200">
                <a:effectLst>
                  <a:outerShdw blurRad="38100" dist="38100" dir="2700000" algn="tl">
                    <a:srgbClr val="000000">
                      <a:alpha val="43137"/>
                    </a:srgbClr>
                  </a:outerShdw>
                </a:effectLst>
                <a:latin typeface="+mj-lt"/>
                <a:ea typeface="+mj-ea"/>
                <a:cs typeface="+mj-cs"/>
              </a:rPr>
              <a:t>金融投资知识普及</a:t>
            </a:r>
            <a:r>
              <a:rPr lang="en-US" altLang="zh-CN" sz="6000" kern="1200">
                <a:effectLst>
                  <a:outerShdw blurRad="38100" dist="38100" dir="2700000" algn="tl">
                    <a:srgbClr val="000000">
                      <a:alpha val="43137"/>
                    </a:srgbClr>
                  </a:outerShdw>
                </a:effectLst>
                <a:latin typeface="+mj-lt"/>
                <a:ea typeface="+mj-ea"/>
                <a:cs typeface="+mj-cs"/>
              </a:rPr>
              <a:t>8</a:t>
            </a:r>
            <a:endParaRPr lang="en-US" altLang="zh-CN" sz="6000" kern="1200">
              <a:effectLst>
                <a:outerShdw blurRad="38100" dist="38100" dir="2700000" algn="tl">
                  <a:srgbClr val="000000">
                    <a:alpha val="43137"/>
                  </a:srgbClr>
                </a:outerShdw>
              </a:effectLst>
              <a:latin typeface="+mj-lt"/>
              <a:ea typeface="+mj-ea"/>
              <a:cs typeface="+mj-cs"/>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框 1"/>
          <p:cNvSpPr txBox="1"/>
          <p:nvPr>
            <p:custDataLst>
              <p:tags r:id="rId1"/>
            </p:custDataLst>
          </p:nvPr>
        </p:nvSpPr>
        <p:spPr>
          <a:xfrm>
            <a:off x="1762760" y="1303020"/>
            <a:ext cx="9207500" cy="2193290"/>
          </a:xfrm>
          <a:prstGeom prst="rect">
            <a:avLst/>
          </a:prstGeom>
          <a:noFill/>
          <a:ln w="9525">
            <a:noFill/>
          </a:ln>
        </p:spPr>
        <p:txBody>
          <a:bodyPr wrap="square" anchor="t" anchorCtr="0"/>
          <a:p>
            <a:pPr>
              <a:lnSpc>
                <a:spcPct val="90000"/>
              </a:lnSpc>
            </a:pPr>
            <a:r>
              <a:rPr lang="en-US" altLang="zh-CN" sz="2400" dirty="0">
                <a:latin typeface="汉仪书宋二简" panose="02010600000101010101" charset="-122"/>
                <a:ea typeface="微软雅黑" panose="020B0503020204020204" charset="-122"/>
              </a:rPr>
              <a:t>E</a:t>
            </a:r>
            <a:r>
              <a:rPr lang="zh-CN" altLang="en-US" sz="2400" dirty="0">
                <a:latin typeface="汉仪书宋二简" panose="02010600000101010101" charset="-122"/>
                <a:ea typeface="微软雅黑" panose="020B0503020204020204" charset="-122"/>
                <a:cs typeface="汉仪书宋二简" panose="02010600000101010101" charset="-122"/>
              </a:rPr>
              <a:t>（</a:t>
            </a:r>
            <a:r>
              <a:rPr lang="en-US" altLang="zh-CN" sz="2400" dirty="0">
                <a:latin typeface="汉仪书宋二简" panose="02010600000101010101" charset="-122"/>
                <a:ea typeface="微软雅黑" panose="020B0503020204020204" charset="-122"/>
              </a:rPr>
              <a:t>R</a:t>
            </a:r>
            <a:r>
              <a:rPr lang="en-US" altLang="zh-CN" sz="2400" baseline="-25000" dirty="0">
                <a:latin typeface="汉仪书宋二简" panose="02010600000101010101" charset="-122"/>
                <a:ea typeface="微软雅黑" panose="020B0503020204020204" charset="-122"/>
              </a:rPr>
              <a:t>P</a:t>
            </a:r>
            <a:r>
              <a:rPr lang="zh-CN" altLang="en-US" sz="2400" dirty="0">
                <a:latin typeface="汉仪书宋二简" panose="02010600000101010101" charset="-122"/>
                <a:ea typeface="微软雅黑" panose="020B0503020204020204" charset="-122"/>
                <a:cs typeface="汉仪书宋二简" panose="02010600000101010101" charset="-122"/>
              </a:rPr>
              <a:t>）</a:t>
            </a:r>
            <a:r>
              <a:rPr lang="en-US" altLang="zh-CN" sz="2400" dirty="0">
                <a:latin typeface="汉仪书宋二简" panose="02010600000101010101" charset="-122"/>
                <a:ea typeface="微软雅黑" panose="020B0503020204020204" charset="-122"/>
              </a:rPr>
              <a:t>=30%×20%+40%×20%+20%×30%+30%×30%</a:t>
            </a:r>
            <a:endParaRPr lang="en-US" altLang="zh-CN" sz="2400" dirty="0">
              <a:latin typeface="汉仪书宋二简" panose="02010600000101010101" charset="-122"/>
              <a:ea typeface="微软雅黑" panose="020B0503020204020204" charset="-122"/>
            </a:endParaRPr>
          </a:p>
          <a:p>
            <a:pPr>
              <a:lnSpc>
                <a:spcPct val="90000"/>
              </a:lnSpc>
            </a:pPr>
            <a:r>
              <a:rPr lang="en-US" altLang="zh-CN" sz="2400" dirty="0">
                <a:latin typeface="汉仪书宋二简" panose="02010600000101010101" charset="-122"/>
                <a:ea typeface="微软雅黑" panose="020B0503020204020204" charset="-122"/>
              </a:rPr>
              <a:t>=29%</a:t>
            </a:r>
            <a:endParaRPr lang="en-US" altLang="zh-CN" sz="2400" dirty="0">
              <a:latin typeface="汉仪书宋二简" panose="02010600000101010101" charset="-122"/>
              <a:ea typeface="微软雅黑" panose="020B0503020204020204" charset="-122"/>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a:spLocks noRot="1" noChangeAspect="1" noMove="1" noResize="1" noEditPoints="1" noAdjustHandles="1" noChangeArrowheads="1" noChangeShapeType="1" noTextEdit="1"/>
          </p:cNvSpPr>
          <p:nvPr>
            <p:custDataLst>
              <p:tags r:id="rId1"/>
            </p:custDataLst>
          </p:nvPr>
        </p:nvSpPr>
        <p:spPr>
          <a:xfrm>
            <a:off x="928370" y="200660"/>
            <a:ext cx="10290810" cy="8550910"/>
          </a:xfrm>
          <a:prstGeom prst="rect">
            <a:avLst/>
          </a:prstGeom>
          <a:blipFill>
            <a:blip r:embed="rId2"/>
            <a:stretch>
              <a:fillRect l="-1154" t="-866"/>
            </a:stretch>
          </a:blipFill>
        </p:spPr>
        <p:txBody>
          <a:bodyPr/>
          <a:lstStyle/>
          <a:p>
            <a:pPr marR="0" defTabSz="914400" fontAlgn="auto">
              <a:buClrTx/>
              <a:buSzTx/>
              <a:buFontTx/>
              <a:buNone/>
              <a:defRPr/>
            </a:pPr>
            <a:endParaRPr kumimoji="1" lang="zh-CN" altLang="en-US" sz="2400" kern="1200" cap="none" spc="0" normalizeH="0" baseline="0" noProof="0">
              <a:noFill/>
              <a:cs typeface="+mn-cs"/>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custDataLst>
              <p:tags r:id="rId1"/>
            </p:custDataLst>
          </p:nvPr>
        </p:nvSpPr>
        <p:spPr/>
        <p:txBody>
          <a:bodyPr vert="horz" wrap="square" lIns="0" tIns="0" rIns="0" bIns="0" anchor="b" anchorCtr="0"/>
          <a:p>
            <a:pPr>
              <a:buSzTx/>
            </a:pPr>
            <a:r>
              <a:rPr lang="zh-CN" altLang="en-US" dirty="0"/>
              <a:t> </a:t>
            </a:r>
            <a:endParaRPr lang="zh-CN" altLang="en-US" dirty="0"/>
          </a:p>
        </p:txBody>
      </p:sp>
      <p:sp>
        <p:nvSpPr>
          <p:cNvPr id="3" name="文本框 2"/>
          <p:cNvSpPr txBox="1">
            <a:spLocks noRot="1" noChangeAspect="1" noMove="1" noResize="1" noEditPoints="1" noAdjustHandles="1" noChangeArrowheads="1" noChangeShapeType="1" noTextEdit="1"/>
          </p:cNvSpPr>
          <p:nvPr/>
        </p:nvSpPr>
        <p:spPr>
          <a:xfrm>
            <a:off x="1290955" y="910590"/>
            <a:ext cx="9330055" cy="2372360"/>
          </a:xfrm>
          <a:prstGeom prst="rect">
            <a:avLst/>
          </a:prstGeom>
          <a:blipFill>
            <a:blip r:embed="rId2"/>
            <a:stretch>
              <a:fillRect l="-1505" t="-4059" b="-5904"/>
            </a:stretch>
          </a:blipFill>
        </p:spPr>
        <p:txBody>
          <a:bodyPr/>
          <a:p>
            <a:pPr marR="0" defTabSz="914400">
              <a:buClrTx/>
              <a:buSzTx/>
              <a:buFontTx/>
              <a:buNone/>
              <a:defRPr/>
            </a:pPr>
            <a:r>
              <a:rPr kumimoji="1" lang="zh-CN" altLang="en-US" kern="1200" cap="none" spc="0" normalizeH="0" baseline="0" noProof="0" dirty="0">
                <a:noFill/>
                <a:latin typeface="Times New Roman" panose="02020603050405020304" pitchFamily="18" charset="0"/>
                <a:ea typeface="宋体" panose="02010600030101010101" pitchFamily="2" charset="-122"/>
                <a:cs typeface="+mn-cs"/>
              </a:rPr>
              <a:t> 已知</a:t>
            </a:r>
            <a:endParaRPr kumimoji="1" lang="en-US" altLang="zh-CN" kern="1200" cap="none" spc="0" normalizeH="0" baseline="0" noProof="0" dirty="0">
              <a:noFill/>
              <a:latin typeface="Times New Roman" panose="02020603050405020304" pitchFamily="18" charset="0"/>
              <a:ea typeface="宋体" panose="02010600030101010101" pitchFamily="2" charset="-122"/>
              <a:cs typeface="+mn-cs"/>
            </a:endParaRPr>
          </a:p>
          <a:p>
            <a:pPr marR="0" defTabSz="914400">
              <a:buClrTx/>
              <a:buSzTx/>
              <a:buFontTx/>
              <a:buNone/>
              <a:defRPr/>
            </a:pPr>
            <a:endParaRPr kumimoji="1" lang="en-US" altLang="zh-CN" kern="1200" cap="none" spc="0" normalizeH="0" baseline="0" noProof="0" dirty="0">
              <a:noFill/>
              <a:latin typeface="Times New Roman" panose="02020603050405020304" pitchFamily="18" charset="0"/>
              <a:ea typeface="宋体" panose="02010600030101010101" pitchFamily="2" charset="-122"/>
              <a:cs typeface="+mn-cs"/>
            </a:endParaRPr>
          </a:p>
          <a:p>
            <a:pPr marR="0" defTabSz="914400">
              <a:buClrTx/>
              <a:buSzTx/>
              <a:buFontTx/>
              <a:buNone/>
              <a:defRPr/>
            </a:pPr>
            <a:endParaRPr kumimoji="1" lang="en-US" altLang="zh-CN" kern="1200" cap="none" spc="0" normalizeH="0" baseline="0" noProof="0" dirty="0">
              <a:noFill/>
              <a:latin typeface="Times New Roman" panose="02020603050405020304" pitchFamily="18" charset="0"/>
              <a:ea typeface="宋体" panose="02010600030101010101" pitchFamily="2" charset="-122"/>
              <a:cs typeface="+mn-cs"/>
            </a:endParaRPr>
          </a:p>
          <a:p>
            <a:pPr marR="0" defTabSz="914400">
              <a:buClrTx/>
              <a:buSzTx/>
              <a:buFontTx/>
              <a:buNone/>
              <a:defRPr/>
            </a:pPr>
            <a:endParaRPr kumimoji="1" lang="zh-CN" altLang="en-US" kern="1200" cap="none" spc="0" normalizeH="0" baseline="0" noProof="0" dirty="0">
              <a:noFill/>
              <a:latin typeface="Times New Roman" panose="02020603050405020304" pitchFamily="18" charset="0"/>
              <a:ea typeface="宋体" panose="02010600030101010101" pitchFamily="2" charset="-122"/>
              <a:cs typeface="+mn-cs"/>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62" name="表格 40961"/>
          <p:cNvGraphicFramePr/>
          <p:nvPr>
            <p:custDataLst>
              <p:tags r:id="rId1"/>
            </p:custDataLst>
          </p:nvPr>
        </p:nvGraphicFramePr>
        <p:xfrm>
          <a:off x="1355725" y="1414145"/>
          <a:ext cx="9050655" cy="3439160"/>
        </p:xfrm>
        <a:graphic>
          <a:graphicData uri="http://schemas.openxmlformats.org/drawingml/2006/table">
            <a:tbl>
              <a:tblPr/>
              <a:tblGrid>
                <a:gridCol w="3610610"/>
                <a:gridCol w="3029585"/>
                <a:gridCol w="2410460"/>
              </a:tblGrid>
              <a:tr h="102425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600" b="1" dirty="0">
                          <a:solidFill>
                            <a:srgbClr val="FFFFFF"/>
                          </a:solidFill>
                          <a:latin typeface="汉仪书宋二简" panose="02010600000101010101" charset="-122"/>
                          <a:ea typeface="微软雅黑" panose="020B0503020204020204" charset="-122"/>
                          <a:cs typeface="汉仪书宋二简" panose="02010600000101010101" charset="-122"/>
                        </a:rPr>
                        <a:t>收益率</a:t>
                      </a:r>
                      <a:r>
                        <a:rPr lang="en-US" altLang="zh-CN" sz="1600" b="1" dirty="0">
                          <a:solidFill>
                            <a:srgbClr val="FFFFFF"/>
                          </a:solidFill>
                          <a:latin typeface="汉仪书宋二简" panose="02010600000101010101" charset="-122"/>
                          <a:ea typeface="微软雅黑" panose="020B0503020204020204" charset="-122"/>
                          <a:cs typeface="汉仪书宋二简" panose="02010600000101010101" charset="-122"/>
                        </a:rPr>
                        <a:t>%</a:t>
                      </a:r>
                      <a:endParaRPr lang="en-US" altLang="zh-CN" sz="1600" b="1" dirty="0">
                        <a:solidFill>
                          <a:srgbClr val="FFFFFF"/>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DA841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600" b="1" dirty="0">
                          <a:solidFill>
                            <a:srgbClr val="FFFFFF"/>
                          </a:solidFill>
                          <a:latin typeface="汉仪书宋二简" panose="02010600000101010101" charset="-122"/>
                          <a:ea typeface="微软雅黑" panose="020B0503020204020204" charset="-122"/>
                          <a:cs typeface="汉仪书宋二简" panose="02010600000101010101" charset="-122"/>
                        </a:rPr>
                        <a:t>预期收益率</a:t>
                      </a:r>
                      <a:r>
                        <a:rPr lang="en-US" altLang="zh-CN" sz="1600" b="1" dirty="0">
                          <a:solidFill>
                            <a:srgbClr val="FFFFFF"/>
                          </a:solidFill>
                          <a:latin typeface="汉仪书宋二简" panose="02010600000101010101" charset="-122"/>
                          <a:ea typeface="微软雅黑" panose="020B0503020204020204" charset="-122"/>
                          <a:cs typeface="汉仪书宋二简" panose="02010600000101010101" charset="-122"/>
                        </a:rPr>
                        <a:t>%</a:t>
                      </a:r>
                      <a:endParaRPr lang="en-US" altLang="zh-CN" sz="1600" b="1" dirty="0">
                        <a:solidFill>
                          <a:srgbClr val="FFFFFF"/>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DA841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600" b="1" dirty="0">
                          <a:solidFill>
                            <a:srgbClr val="FFFFFF"/>
                          </a:solidFill>
                          <a:latin typeface="汉仪书宋二简" panose="02010600000101010101" charset="-122"/>
                          <a:ea typeface="微软雅黑" panose="020B0503020204020204" charset="-122"/>
                          <a:cs typeface="汉仪书宋二简" panose="02010600000101010101" charset="-122"/>
                        </a:rPr>
                        <a:t>概率</a:t>
                      </a:r>
                      <a:endParaRPr lang="zh-CN" altLang="en-US" sz="1600" b="1" dirty="0">
                        <a:solidFill>
                          <a:srgbClr val="FFFFFF"/>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DA841C"/>
                    </a:solidFill>
                  </a:tcPr>
                </a:tc>
              </a:tr>
              <a:tr h="6032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5-6</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5.5</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0.2</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r>
              <a:tr h="60515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6-7</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6.5</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0.3</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r>
              <a:tr h="6032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7-8</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7.5</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0.3</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r>
              <a:tr h="60325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8-9</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8.5</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0.2</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r>
            </a:tbl>
          </a:graphicData>
        </a:graphic>
      </p:graphicFrame>
      <p:sp>
        <p:nvSpPr>
          <p:cNvPr id="40988" name="标题 1"/>
          <p:cNvSpPr>
            <a:spLocks noGrp="1"/>
          </p:cNvSpPr>
          <p:nvPr>
            <p:ph type="title"/>
            <p:custDataLst>
              <p:tags r:id="rId2"/>
            </p:custDataLst>
          </p:nvPr>
        </p:nvSpPr>
        <p:spPr/>
        <p:txBody>
          <a:bodyPr vert="horz" wrap="square" lIns="0" tIns="0" rIns="0" bIns="0" anchor="b" anchorCtr="0"/>
          <a:p>
            <a:pPr>
              <a:buSzTx/>
            </a:pPr>
            <a:r>
              <a:rPr lang="zh-CN" altLang="en-US" dirty="0"/>
              <a:t>例二，已知某种股票收该股票风险</a:t>
            </a:r>
            <a:endParaRPr lang="zh-CN" altLang="en-US" dirty="0"/>
          </a:p>
        </p:txBody>
      </p:sp>
      <p:sp>
        <p:nvSpPr>
          <p:cNvPr id="2" name="文本框 1"/>
          <p:cNvSpPr txBox="1">
            <a:spLocks noRot="1" noChangeAspect="1" noMove="1" noResize="1" noEditPoints="1" noAdjustHandles="1" noChangeArrowheads="1" noChangeShapeType="1" noTextEdit="1"/>
          </p:cNvSpPr>
          <p:nvPr/>
        </p:nvSpPr>
        <p:spPr>
          <a:xfrm>
            <a:off x="2294890" y="5116830"/>
            <a:ext cx="6761480" cy="1569720"/>
          </a:xfrm>
          <a:prstGeom prst="rect">
            <a:avLst/>
          </a:prstGeom>
          <a:blipFill>
            <a:blip r:embed="rId3"/>
            <a:stretch>
              <a:fillRect l="-1442" t="-37597" r="-577" b="-6589"/>
            </a:stretch>
          </a:blipFill>
        </p:spPr>
        <p:txBody>
          <a:bodyPr/>
          <a:p>
            <a:pPr marR="0" defTabSz="914400">
              <a:buClrTx/>
              <a:buSzTx/>
              <a:buFontTx/>
              <a:buNone/>
              <a:defRPr/>
            </a:pPr>
            <a:r>
              <a:rPr kumimoji="1" lang="zh-CN" altLang="en-US" kern="1200" cap="none" spc="0" normalizeH="0" baseline="0" noProof="0">
                <a:noFill/>
                <a:latin typeface="Times New Roman" panose="02020603050405020304" pitchFamily="18" charset="0"/>
                <a:ea typeface="宋体" panose="02010600030101010101" pitchFamily="2" charset="-122"/>
                <a:cs typeface="+mn-cs"/>
              </a:rPr>
              <a:t> </a:t>
            </a:r>
            <a:endParaRPr kumimoji="1" lang="zh-CN" altLang="en-US" kern="1200" cap="none" spc="0" normalizeH="0" baseline="0" noProof="0">
              <a:noFill/>
              <a:latin typeface="Times New Roman" panose="02020603050405020304" pitchFamily="18" charset="0"/>
              <a:ea typeface="宋体" panose="02010600030101010101" pitchFamily="2" charset="-122"/>
              <a:cs typeface="+mn-cs"/>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1"/>
          <p:cNvSpPr txBox="1"/>
          <p:nvPr>
            <p:custDataLst>
              <p:tags r:id="rId1"/>
            </p:custDataLst>
          </p:nvPr>
        </p:nvSpPr>
        <p:spPr>
          <a:xfrm>
            <a:off x="725805" y="462280"/>
            <a:ext cx="10462895" cy="6061710"/>
          </a:xfrm>
          <a:prstGeom prst="rect">
            <a:avLst/>
          </a:prstGeom>
          <a:noFill/>
          <a:ln w="9525">
            <a:noFill/>
          </a:ln>
        </p:spPr>
        <p:txBody>
          <a:bodyPr anchor="t" anchorCtr="0">
            <a:noAutofit/>
          </a:bodyPr>
          <a:p>
            <a:r>
              <a:rPr lang="zh-CN" altLang="en-US" sz="2400" dirty="0">
                <a:latin typeface="汉仪书宋二简" panose="02010600000101010101" charset="-122"/>
                <a:ea typeface="微软雅黑" panose="020B0503020204020204" charset="-122"/>
                <a:cs typeface="汉仪书宋二简" panose="02010600000101010101" charset="-122"/>
              </a:rPr>
              <a:t>（二）双证券构成的组合风险的测定</a:t>
            </a:r>
            <a:endParaRPr lang="en-US" altLang="zh-CN" sz="2400" dirty="0">
              <a:latin typeface="汉仪书宋二简" panose="02010600000101010101" charset="-122"/>
              <a:ea typeface="微软雅黑" panose="020B0503020204020204" charset="-122"/>
            </a:endParaRPr>
          </a:p>
          <a:p>
            <a:r>
              <a:rPr lang="en-US" altLang="zh-CN" sz="2400" dirty="0">
                <a:latin typeface="汉仪书宋二简" panose="02010600000101010101" charset="-122"/>
                <a:ea typeface="微软雅黑" panose="020B0503020204020204" charset="-122"/>
              </a:rPr>
              <a:t>1</a:t>
            </a:r>
            <a:r>
              <a:rPr lang="zh-CN" altLang="en-US" sz="2400" dirty="0">
                <a:latin typeface="汉仪书宋二简" panose="02010600000101010101" charset="-122"/>
                <a:ea typeface="微软雅黑" panose="020B0503020204020204" charset="-122"/>
                <a:cs typeface="汉仪书宋二简" panose="02010600000101010101" charset="-122"/>
              </a:rPr>
              <a:t>，协方差</a:t>
            </a:r>
            <a:endParaRPr lang="en-US" altLang="zh-CN" sz="2400" dirty="0">
              <a:latin typeface="汉仪书宋二简" panose="02010600000101010101" charset="-122"/>
              <a:ea typeface="微软雅黑" panose="020B0503020204020204" charset="-122"/>
            </a:endParaRPr>
          </a:p>
          <a:p>
            <a:r>
              <a:rPr lang="zh-CN" altLang="en-US" sz="2400" dirty="0">
                <a:latin typeface="汉仪书宋二简" panose="02010600000101010101" charset="-122"/>
                <a:ea typeface="微软雅黑" panose="020B0503020204020204" charset="-122"/>
                <a:cs typeface="汉仪书宋二简" panose="02010600000101010101" charset="-122"/>
              </a:rPr>
              <a:t>协方差是在概率论与数理统计中表示的是两个变量总体误差的期望。而</a:t>
            </a:r>
            <a:r>
              <a:rPr lang="zh-CN" altLang="en-US" sz="2400" dirty="0">
                <a:latin typeface="汉仪书宋二简" panose="02010600000101010101" charset="-122"/>
                <a:ea typeface="微软雅黑" panose="020B0503020204020204" charset="-122"/>
                <a:cs typeface="汉仪书宋二简" panose="02010600000101010101" charset="-122"/>
                <a:hlinkClick r:id="rId2"/>
              </a:rPr>
              <a:t>方差</a:t>
            </a:r>
            <a:r>
              <a:rPr lang="zh-CN" altLang="en-US" sz="2400" dirty="0">
                <a:latin typeface="汉仪书宋二简" panose="02010600000101010101" charset="-122"/>
                <a:ea typeface="微软雅黑" panose="020B0503020204020204" charset="-122"/>
                <a:cs typeface="汉仪书宋二简" panose="02010600000101010101" charset="-122"/>
              </a:rPr>
              <a:t>是协方差的一种特殊情况，即当两个变量是相同的情况。</a:t>
            </a:r>
            <a:endParaRPr lang="en-US" altLang="zh-CN" sz="2400" dirty="0">
              <a:latin typeface="汉仪书宋二简" panose="02010600000101010101" charset="-122"/>
              <a:ea typeface="微软雅黑" panose="020B0503020204020204" charset="-122"/>
            </a:endParaRPr>
          </a:p>
          <a:p>
            <a:endParaRPr lang="en-US" altLang="zh-CN" sz="2400" dirty="0">
              <a:latin typeface="汉仪书宋二简" panose="02010600000101010101" charset="-122"/>
              <a:ea typeface="微软雅黑" panose="020B0503020204020204" charset="-122"/>
            </a:endParaRPr>
          </a:p>
          <a:p>
            <a:r>
              <a:rPr lang="en-US" altLang="zh-CN" sz="2400" dirty="0">
                <a:latin typeface="汉仪书宋二简" panose="02010600000101010101" charset="-122"/>
                <a:ea typeface="微软雅黑" panose="020B0503020204020204" charset="-122"/>
              </a:rPr>
              <a:t>        </a:t>
            </a:r>
            <a:endParaRPr lang="en-US" altLang="zh-CN" sz="2400" dirty="0">
              <a:latin typeface="汉仪书宋二简" panose="02010600000101010101" charset="-122"/>
              <a:ea typeface="微软雅黑" panose="020B0503020204020204" charset="-122"/>
            </a:endParaRPr>
          </a:p>
          <a:p>
            <a:endParaRPr lang="en-US" altLang="zh-CN" sz="2400" dirty="0">
              <a:latin typeface="汉仪书宋二简" panose="02010600000101010101" charset="-122"/>
              <a:ea typeface="微软雅黑" panose="020B0503020204020204" charset="-122"/>
            </a:endParaRPr>
          </a:p>
          <a:p>
            <a:endParaRPr lang="en-US" altLang="zh-CN" sz="2400" dirty="0">
              <a:latin typeface="汉仪书宋二简" panose="02010600000101010101" charset="-122"/>
              <a:ea typeface="微软雅黑" panose="020B0503020204020204" charset="-122"/>
            </a:endParaRPr>
          </a:p>
          <a:p>
            <a:endParaRPr lang="zh-CN" altLang="en-US" sz="2400" dirty="0">
              <a:latin typeface="汉仪书宋二简" panose="02010600000101010101" charset="-122"/>
              <a:ea typeface="微软雅黑" panose="020B0503020204020204" charset="-122"/>
              <a:cs typeface="汉仪书宋二简" panose="02010600000101010101" charset="-122"/>
            </a:endParaRPr>
          </a:p>
          <a:p>
            <a:endParaRPr lang="zh-CN" altLang="en-US" sz="2400" dirty="0">
              <a:latin typeface="汉仪书宋二简" panose="02010600000101010101" charset="-122"/>
              <a:ea typeface="微软雅黑" panose="020B0503020204020204" charset="-122"/>
              <a:cs typeface="汉仪书宋二简" panose="02010600000101010101" charset="-122"/>
            </a:endParaRPr>
          </a:p>
          <a:p>
            <a:r>
              <a:rPr lang="zh-CN" altLang="en-US" sz="2400" dirty="0">
                <a:latin typeface="汉仪书宋二简" panose="02010600000101010101" charset="-122"/>
                <a:ea typeface="微软雅黑" panose="020B0503020204020204" charset="-122"/>
                <a:cs typeface="汉仪书宋二简" panose="02010600000101010101" charset="-122"/>
              </a:rPr>
              <a:t>公式中，</a:t>
            </a:r>
            <a:r>
              <a:rPr lang="en-US" altLang="zh-CN" sz="2400" dirty="0">
                <a:latin typeface="汉仪书宋二简" panose="02010600000101010101" charset="-122"/>
                <a:ea typeface="微软雅黑" panose="020B0503020204020204" charset="-122"/>
              </a:rPr>
              <a:t>X  Y</a:t>
            </a:r>
            <a:r>
              <a:rPr lang="zh-CN" altLang="en-US" sz="2400" dirty="0">
                <a:latin typeface="汉仪书宋二简" panose="02010600000101010101" charset="-122"/>
                <a:ea typeface="微软雅黑" panose="020B0503020204020204" charset="-122"/>
                <a:cs typeface="汉仪书宋二简" panose="02010600000101010101" charset="-122"/>
              </a:rPr>
              <a:t>分别为两种变量，每时每刻的变量</a:t>
            </a:r>
            <a:r>
              <a:rPr lang="en-US" altLang="zh-CN" sz="2400" dirty="0">
                <a:latin typeface="汉仪书宋二简" panose="02010600000101010101" charset="-122"/>
                <a:ea typeface="微软雅黑" panose="020B0503020204020204" charset="-122"/>
              </a:rPr>
              <a:t>X</a:t>
            </a:r>
            <a:r>
              <a:rPr lang="zh-CN" altLang="en-US" sz="2400" dirty="0">
                <a:latin typeface="汉仪书宋二简" panose="02010600000101010101" charset="-122"/>
                <a:ea typeface="微软雅黑" panose="020B0503020204020204" charset="-122"/>
                <a:cs typeface="汉仪书宋二简" panose="02010600000101010101" charset="-122"/>
              </a:rPr>
              <a:t>值与其均值之差与变量</a:t>
            </a:r>
            <a:r>
              <a:rPr lang="en-US" altLang="zh-CN" sz="2400" dirty="0">
                <a:latin typeface="汉仪书宋二简" panose="02010600000101010101" charset="-122"/>
                <a:ea typeface="微软雅黑" panose="020B0503020204020204" charset="-122"/>
              </a:rPr>
              <a:t>Y</a:t>
            </a:r>
            <a:r>
              <a:rPr lang="zh-CN" altLang="en-US" sz="2400" dirty="0">
                <a:latin typeface="汉仪书宋二简" panose="02010600000101010101" charset="-122"/>
                <a:ea typeface="微软雅黑" panose="020B0503020204020204" charset="-122"/>
                <a:cs typeface="汉仪书宋二简" panose="02010600000101010101" charset="-122"/>
              </a:rPr>
              <a:t>与其均值只差的乘机，并对这个每时每刻的乘积求期望。</a:t>
            </a:r>
            <a:endParaRPr lang="en-US" altLang="zh-CN" sz="2400" dirty="0">
              <a:latin typeface="汉仪书宋二简" panose="02010600000101010101" charset="-122"/>
              <a:ea typeface="微软雅黑" panose="020B0503020204020204" charset="-122"/>
            </a:endParaRPr>
          </a:p>
          <a:p>
            <a:r>
              <a:rPr lang="zh-CN" altLang="en-US" sz="2400" dirty="0">
                <a:latin typeface="汉仪书宋二简" panose="02010600000101010101" charset="-122"/>
                <a:ea typeface="微软雅黑" panose="020B0503020204020204" charset="-122"/>
                <a:cs typeface="汉仪书宋二简" panose="02010600000101010101" charset="-122"/>
              </a:rPr>
              <a:t>如果两个变量相互独立，协方差为零，如果协方差为零，两个变量不一定相互独立。</a:t>
            </a:r>
            <a:endParaRPr lang="en-US" altLang="zh-CN" sz="2400" dirty="0">
              <a:latin typeface="汉仪书宋二简" panose="02010600000101010101" charset="-122"/>
              <a:ea typeface="微软雅黑" panose="020B0503020204020204" charset="-122"/>
            </a:endParaRPr>
          </a:p>
          <a:p>
            <a:endParaRPr lang="en-US" altLang="zh-CN" sz="2400" dirty="0">
              <a:latin typeface="汉仪书宋二简" panose="02010600000101010101" charset="-122"/>
              <a:ea typeface="微软雅黑" panose="020B0503020204020204" charset="-122"/>
            </a:endParaRPr>
          </a:p>
          <a:p>
            <a:endParaRPr lang="en-US" altLang="zh-CN" sz="2400" dirty="0">
              <a:latin typeface="汉仪书宋二简" panose="02010600000101010101" charset="-122"/>
              <a:ea typeface="微软雅黑" panose="020B0503020204020204" charset="-122"/>
            </a:endParaRPr>
          </a:p>
          <a:p>
            <a:endParaRPr lang="en-US" altLang="zh-CN" sz="2400" dirty="0">
              <a:latin typeface="汉仪书宋二简" panose="02010600000101010101" charset="-122"/>
              <a:ea typeface="微软雅黑" panose="020B0503020204020204" charset="-122"/>
            </a:endParaRPr>
          </a:p>
        </p:txBody>
      </p:sp>
      <p:pic>
        <p:nvPicPr>
          <p:cNvPr id="43010" name="图片 2"/>
          <p:cNvPicPr>
            <a:picLocks noChangeAspect="1"/>
          </p:cNvPicPr>
          <p:nvPr>
            <p:custDataLst>
              <p:tags r:id="rId3"/>
            </p:custDataLst>
          </p:nvPr>
        </p:nvPicPr>
        <p:blipFill>
          <a:blip r:embed="rId4"/>
          <a:stretch>
            <a:fillRect/>
          </a:stretch>
        </p:blipFill>
        <p:spPr>
          <a:xfrm>
            <a:off x="1812925" y="2221865"/>
            <a:ext cx="8010525" cy="1445260"/>
          </a:xfrm>
          <a:prstGeom prst="rect">
            <a:avLst/>
          </a:prstGeom>
          <a:noFill/>
          <a:ln w="9525">
            <a:noFill/>
          </a:ln>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a:spLocks noRot="1" noChangeAspect="1" noMove="1" noResize="1" noEditPoints="1" noAdjustHandles="1" noChangeArrowheads="1" noChangeShapeType="1" noTextEdit="1"/>
          </p:cNvSpPr>
          <p:nvPr>
            <p:custDataLst>
              <p:tags r:id="rId1"/>
            </p:custDataLst>
          </p:nvPr>
        </p:nvSpPr>
        <p:spPr>
          <a:xfrm>
            <a:off x="877570" y="341630"/>
            <a:ext cx="9712325" cy="6263005"/>
          </a:xfrm>
          <a:prstGeom prst="rect">
            <a:avLst/>
          </a:prstGeom>
          <a:blipFill>
            <a:blip r:embed="rId2"/>
            <a:stretch>
              <a:fillRect l="-1221" t="-1329" r="-488" b="-1449"/>
            </a:stretch>
          </a:blipFill>
        </p:spPr>
        <p:txBody>
          <a:bodyPr/>
          <a:lstStyle/>
          <a:p>
            <a:pPr marR="0" defTabSz="914400" fontAlgn="auto">
              <a:buClrTx/>
              <a:buSzTx/>
              <a:buFontTx/>
              <a:buNone/>
              <a:defRPr/>
            </a:pPr>
            <a:r>
              <a:rPr kumimoji="1" lang="zh-CN" altLang="en-US" sz="2400" kern="1200" cap="none" spc="0" normalizeH="0" baseline="0" noProof="0" dirty="0">
                <a:noFill/>
                <a:latin typeface="+mn-lt"/>
                <a:ea typeface="+mn-ea"/>
                <a:cs typeface="+mn-cs"/>
              </a:rPr>
              <a:t> </a:t>
            </a:r>
            <a:endParaRPr kumimoji="1" lang="zh-CN" altLang="en-US" sz="2400" kern="1200" cap="none" spc="0" normalizeH="0" baseline="0" noProof="0" dirty="0">
              <a:noFill/>
              <a:cs typeface="+mn-cs"/>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图片 3"/>
          <p:cNvPicPr>
            <a:picLocks noChangeAspect="1"/>
          </p:cNvPicPr>
          <p:nvPr>
            <p:custDataLst>
              <p:tags r:id="rId1"/>
            </p:custDataLst>
          </p:nvPr>
        </p:nvPicPr>
        <p:blipFill>
          <a:blip r:embed="rId2"/>
          <a:stretch>
            <a:fillRect/>
          </a:stretch>
        </p:blipFill>
        <p:spPr>
          <a:xfrm>
            <a:off x="1858645" y="922020"/>
            <a:ext cx="3755390" cy="3841115"/>
          </a:xfrm>
          <a:prstGeom prst="rect">
            <a:avLst/>
          </a:prstGeom>
          <a:noFill/>
          <a:ln w="9525">
            <a:noFill/>
          </a:ln>
        </p:spPr>
      </p:pic>
      <p:sp>
        <p:nvSpPr>
          <p:cNvPr id="45058" name="文本框 6"/>
          <p:cNvSpPr txBox="1"/>
          <p:nvPr>
            <p:custDataLst>
              <p:tags r:id="rId3"/>
            </p:custDataLst>
          </p:nvPr>
        </p:nvSpPr>
        <p:spPr>
          <a:xfrm>
            <a:off x="2314575" y="5081270"/>
            <a:ext cx="7903845" cy="1290320"/>
          </a:xfrm>
          <a:prstGeom prst="rect">
            <a:avLst/>
          </a:prstGeom>
          <a:noFill/>
          <a:ln w="9525">
            <a:noFill/>
          </a:ln>
        </p:spPr>
        <p:txBody>
          <a:bodyPr wrap="square" anchor="t" anchorCtr="0"/>
          <a:p>
            <a:pPr>
              <a:lnSpc>
                <a:spcPct val="90000"/>
              </a:lnSpc>
            </a:pPr>
            <a:r>
              <a:rPr lang="zh-CN" altLang="en-US" sz="2800" dirty="0">
                <a:latin typeface="汉仪书宋二简" panose="02010600000101010101" charset="-122"/>
                <a:ea typeface="微软雅黑" panose="020B0503020204020204" charset="-122"/>
                <a:cs typeface="汉仪书宋二简" panose="02010600000101010101" charset="-122"/>
              </a:rPr>
              <a:t>协方差为正，说明两种证券同向变化，协方差为负说明两种证券是反向变化。</a:t>
            </a:r>
            <a:endParaRPr lang="zh-CN" altLang="en-US" sz="2800" dirty="0">
              <a:latin typeface="汉仪书宋二简" panose="02010600000101010101" charset="-122"/>
              <a:ea typeface="微软雅黑" panose="020B0503020204020204" charset="-122"/>
              <a:cs typeface="汉仪书宋二简" panose="02010600000101010101" charset="-122"/>
            </a:endParaRPr>
          </a:p>
        </p:txBody>
      </p:sp>
      <p:pic>
        <p:nvPicPr>
          <p:cNvPr id="45059" name="图片 7"/>
          <p:cNvPicPr>
            <a:picLocks noChangeAspect="1"/>
          </p:cNvPicPr>
          <p:nvPr>
            <p:custDataLst>
              <p:tags r:id="rId4"/>
            </p:custDataLst>
          </p:nvPr>
        </p:nvPicPr>
        <p:blipFill>
          <a:blip r:embed="rId5"/>
          <a:stretch>
            <a:fillRect/>
          </a:stretch>
        </p:blipFill>
        <p:spPr>
          <a:xfrm>
            <a:off x="6377305" y="922020"/>
            <a:ext cx="3775075" cy="3840480"/>
          </a:xfrm>
          <a:prstGeom prst="rect">
            <a:avLst/>
          </a:prstGeom>
          <a:noFill/>
          <a:ln w="9525">
            <a:noFill/>
          </a:ln>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a:spLocks noRot="1" noChangeAspect="1" noMove="1" noResize="1" noEditPoints="1" noAdjustHandles="1" noChangeArrowheads="1" noChangeShapeType="1" noTextEdit="1"/>
          </p:cNvSpPr>
          <p:nvPr>
            <p:custDataLst>
              <p:tags r:id="rId1"/>
            </p:custDataLst>
          </p:nvPr>
        </p:nvSpPr>
        <p:spPr>
          <a:xfrm>
            <a:off x="708660" y="343535"/>
            <a:ext cx="9316720" cy="2437765"/>
          </a:xfrm>
          <a:prstGeom prst="rect">
            <a:avLst/>
          </a:prstGeom>
          <a:blipFill>
            <a:blip r:embed="rId2"/>
            <a:stretch>
              <a:fillRect l="-1234" t="-2880"/>
            </a:stretch>
          </a:blipFill>
        </p:spPr>
        <p:txBody>
          <a:bodyPr/>
          <a:lstStyle/>
          <a:p>
            <a:pPr marR="0" defTabSz="914400" fontAlgn="auto">
              <a:buClrTx/>
              <a:buSzTx/>
              <a:buFontTx/>
              <a:buNone/>
              <a:defRPr/>
            </a:pPr>
            <a:r>
              <a:rPr kumimoji="1" lang="zh-CN" altLang="en-US" sz="2400" kern="1200" cap="none" spc="0" normalizeH="0" baseline="0" noProof="0">
                <a:noFill/>
                <a:latin typeface="+mn-lt"/>
                <a:ea typeface="+mn-ea"/>
                <a:cs typeface="+mn-cs"/>
              </a:rPr>
              <a:t> </a:t>
            </a:r>
            <a:endParaRPr kumimoji="1" lang="zh-CN" altLang="en-US" sz="2400" kern="1200" cap="none" spc="0" normalizeH="0" baseline="0" noProof="0">
              <a:noFill/>
              <a:cs typeface="+mn-cs"/>
            </a:endParaRPr>
          </a:p>
        </p:txBody>
      </p:sp>
      <p:sp>
        <p:nvSpPr>
          <p:cNvPr id="46082" name="文本框 4"/>
          <p:cNvSpPr txBox="1"/>
          <p:nvPr>
            <p:custDataLst>
              <p:tags r:id="rId3"/>
            </p:custDataLst>
          </p:nvPr>
        </p:nvSpPr>
        <p:spPr>
          <a:xfrm>
            <a:off x="708660" y="2949575"/>
            <a:ext cx="10335895" cy="3302000"/>
          </a:xfrm>
          <a:prstGeom prst="rect">
            <a:avLst/>
          </a:prstGeom>
          <a:noFill/>
          <a:ln w="9525">
            <a:noFill/>
          </a:ln>
        </p:spPr>
        <p:txBody>
          <a:bodyPr wrap="square" anchor="t" anchorCtr="0">
            <a:noAutofit/>
          </a:bodyPr>
          <a:p>
            <a:r>
              <a:rPr lang="en-US" altLang="zh-CN" sz="2400" dirty="0">
                <a:latin typeface="汉仪书宋二简" panose="02010600000101010101" charset="-122"/>
                <a:ea typeface="微软雅黑" panose="020B0503020204020204" charset="-122"/>
                <a:cs typeface="汉仪书宋二简" panose="02010600000101010101" charset="-122"/>
              </a:rPr>
              <a:t>  </a:t>
            </a:r>
            <a:r>
              <a:rPr lang="zh-CN" altLang="en-US" sz="2400" dirty="0">
                <a:latin typeface="汉仪书宋二简" panose="02010600000101010101" charset="-122"/>
                <a:ea typeface="微软雅黑" panose="020B0503020204020204" charset="-122"/>
                <a:cs typeface="汉仪书宋二简" panose="02010600000101010101" charset="-122"/>
              </a:rPr>
              <a:t>两证券的协方差经过各自的标准差进行标准化后，所得到的相关系数剔除了有名数的干扰，变成了取值范围位于</a:t>
            </a:r>
            <a:r>
              <a:rPr lang="en-US" altLang="zh-CN" sz="2400" dirty="0">
                <a:latin typeface="汉仪书宋二简" panose="02010600000101010101" charset="-122"/>
                <a:ea typeface="微软雅黑" panose="020B0503020204020204" charset="-122"/>
              </a:rPr>
              <a:t>-1</a:t>
            </a:r>
            <a:r>
              <a:rPr lang="zh-CN" altLang="en-US" sz="2400" dirty="0">
                <a:latin typeface="汉仪书宋二简" panose="02010600000101010101" charset="-122"/>
                <a:ea typeface="微软雅黑" panose="020B0503020204020204" charset="-122"/>
                <a:cs typeface="汉仪书宋二简" panose="02010600000101010101" charset="-122"/>
              </a:rPr>
              <a:t>和</a:t>
            </a:r>
            <a:r>
              <a:rPr lang="en-US" altLang="zh-CN" sz="2400" dirty="0">
                <a:latin typeface="汉仪书宋二简" panose="02010600000101010101" charset="-122"/>
                <a:ea typeface="微软雅黑" panose="020B0503020204020204" charset="-122"/>
              </a:rPr>
              <a:t>1</a:t>
            </a:r>
            <a:r>
              <a:rPr lang="zh-CN" altLang="en-US" sz="2400" dirty="0">
                <a:latin typeface="汉仪书宋二简" panose="02010600000101010101" charset="-122"/>
                <a:ea typeface="微软雅黑" panose="020B0503020204020204" charset="-122"/>
                <a:cs typeface="汉仪书宋二简" panose="02010600000101010101" charset="-122"/>
              </a:rPr>
              <a:t>之间的有界数集。这样既可以体现两者之间相关度，</a:t>
            </a:r>
            <a:r>
              <a:rPr lang="zh-CN" altLang="en-US" sz="2400" b="1" dirty="0">
                <a:latin typeface="汉仪书宋二简" panose="02010600000101010101" charset="-122"/>
                <a:ea typeface="微软雅黑" panose="020B0503020204020204" charset="-122"/>
                <a:cs typeface="汉仪书宋二简" panose="02010600000101010101" charset="-122"/>
              </a:rPr>
              <a:t>又可以利于同另外一对随机变量的相关性进行比较。</a:t>
            </a:r>
            <a:endParaRPr lang="en-US" altLang="zh-CN" sz="2400" b="1" dirty="0">
              <a:latin typeface="汉仪书宋二简" panose="02010600000101010101" charset="-122"/>
              <a:ea typeface="微软雅黑" panose="020B0503020204020204" charset="-122"/>
            </a:endParaRPr>
          </a:p>
          <a:p>
            <a:endParaRPr lang="en-US" altLang="zh-CN" sz="2400" dirty="0">
              <a:latin typeface="汉仪书宋二简" panose="02010600000101010101" charset="-122"/>
              <a:ea typeface="微软雅黑" panose="020B0503020204020204" charset="-122"/>
            </a:endParaRPr>
          </a:p>
          <a:p>
            <a:r>
              <a:rPr lang="en-US" altLang="zh-CN" sz="2400" dirty="0">
                <a:latin typeface="汉仪书宋二简" panose="02010600000101010101" charset="-122"/>
                <a:ea typeface="微软雅黑" panose="020B0503020204020204" charset="-122"/>
              </a:rPr>
              <a:t>1.</a:t>
            </a:r>
            <a:r>
              <a:rPr lang="zh-CN" altLang="en-US" sz="2400" dirty="0">
                <a:latin typeface="汉仪书宋二简" panose="02010600000101010101" charset="-122"/>
                <a:ea typeface="微软雅黑" panose="020B0503020204020204" charset="-122"/>
                <a:cs typeface="汉仪书宋二简" panose="02010600000101010101" charset="-122"/>
              </a:rPr>
              <a:t>消除了两个变量变化幅度的影响，只是单纯反应两个变量每单位变化的相似度</a:t>
            </a:r>
            <a:endParaRPr lang="en-US" altLang="zh-CN" sz="2400" dirty="0">
              <a:latin typeface="汉仪书宋二简" panose="02010600000101010101" charset="-122"/>
              <a:ea typeface="微软雅黑" panose="020B0503020204020204" charset="-122"/>
            </a:endParaRPr>
          </a:p>
          <a:p>
            <a:endParaRPr lang="en-US" altLang="zh-CN" sz="2400" dirty="0">
              <a:latin typeface="汉仪书宋二简" panose="02010600000101010101" charset="-122"/>
              <a:ea typeface="微软雅黑" panose="020B0503020204020204" charset="-122"/>
            </a:endParaRPr>
          </a:p>
          <a:p>
            <a:r>
              <a:rPr lang="en-US" altLang="zh-CN" sz="2400" dirty="0">
                <a:latin typeface="汉仪书宋二简" panose="02010600000101010101" charset="-122"/>
                <a:ea typeface="微软雅黑" panose="020B0503020204020204" charset="-122"/>
              </a:rPr>
              <a:t>2.</a:t>
            </a:r>
            <a:r>
              <a:rPr lang="zh-CN" altLang="en-US" sz="2400" dirty="0">
                <a:latin typeface="汉仪书宋二简" panose="02010600000101010101" charset="-122"/>
                <a:ea typeface="微软雅黑" panose="020B0503020204020204" charset="-122"/>
                <a:cs typeface="汉仪书宋二简" panose="02010600000101010101" charset="-122"/>
              </a:rPr>
              <a:t>反应出两者的相关度同向还是正向，同向变化为正，反向变化为负。</a:t>
            </a:r>
            <a:endParaRPr lang="zh-CN" altLang="en-US" sz="2400" dirty="0">
              <a:latin typeface="汉仪书宋二简" panose="02010600000101010101" charset="-122"/>
              <a:ea typeface="汉仪书宋二简" panose="02010600000101010101" charset="-122"/>
            </a:endParaRPr>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5" name="图片 1"/>
          <p:cNvPicPr>
            <a:picLocks noChangeAspect="1"/>
          </p:cNvPicPr>
          <p:nvPr>
            <p:custDataLst>
              <p:tags r:id="rId1"/>
            </p:custDataLst>
          </p:nvPr>
        </p:nvPicPr>
        <p:blipFill>
          <a:blip r:embed="rId2"/>
          <a:stretch>
            <a:fillRect/>
          </a:stretch>
        </p:blipFill>
        <p:spPr>
          <a:xfrm>
            <a:off x="2159000" y="255905"/>
            <a:ext cx="7181215" cy="3825875"/>
          </a:xfrm>
          <a:prstGeom prst="rect">
            <a:avLst/>
          </a:prstGeom>
          <a:noFill/>
          <a:ln w="9525">
            <a:noFill/>
          </a:ln>
        </p:spPr>
      </p:pic>
      <p:pic>
        <p:nvPicPr>
          <p:cNvPr id="47106" name="图片 3"/>
          <p:cNvPicPr>
            <a:picLocks noChangeAspect="1"/>
          </p:cNvPicPr>
          <p:nvPr>
            <p:custDataLst>
              <p:tags r:id="rId3"/>
            </p:custDataLst>
          </p:nvPr>
        </p:nvPicPr>
        <p:blipFill>
          <a:blip r:embed="rId4"/>
          <a:stretch>
            <a:fillRect/>
          </a:stretch>
        </p:blipFill>
        <p:spPr>
          <a:xfrm>
            <a:off x="1866900" y="4349115"/>
            <a:ext cx="7970520" cy="2345690"/>
          </a:xfrm>
          <a:prstGeom prst="rect">
            <a:avLst/>
          </a:prstGeom>
          <a:noFill/>
          <a:ln w="9525">
            <a:noFill/>
          </a:ln>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2781300" y="1852613"/>
            <a:ext cx="7107238" cy="1766888"/>
          </a:xfrm>
          <a:prstGeom prst="rect">
            <a:avLst/>
          </a:prstGeom>
          <a:noFill/>
        </p:spPr>
        <p:txBody>
          <a:bodyPr wrap="square" tIns="27146" bIns="242887" rtlCol="0" anchor="t" anchorCtr="0"/>
          <a:p>
            <a:pPr algn="just">
              <a:buNone/>
            </a:pPr>
            <a:r>
              <a:rPr lang="zh-CN" altLang="en-US" sz="3900">
                <a:solidFill>
                  <a:srgbClr val="FFFFFF"/>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单击此处添加文本，简明扼要的阐述您的观点。</a:t>
            </a:r>
            <a:endParaRPr lang="zh-CN" altLang="en-US" sz="3900">
              <a:solidFill>
                <a:srgbClr val="FFFFFF"/>
              </a:solidFill>
              <a:latin typeface="汉仪书宋二简" panose="02010600000101010101" charset="-122"/>
              <a:ea typeface="汉仪书宋二简" panose="02010600000101010101" charset="-122"/>
              <a:sym typeface="汉仪书宋二简" panose="02010600000101010101" charset="-122"/>
            </a:endParaRPr>
          </a:p>
        </p:txBody>
      </p:sp>
      <p:cxnSp>
        <p:nvCxnSpPr>
          <p:cNvPr id="3" name="直接连接符 2"/>
          <p:cNvCxnSpPr/>
          <p:nvPr>
            <p:custDataLst>
              <p:tags r:id="rId2"/>
            </p:custDataLst>
          </p:nvPr>
        </p:nvCxnSpPr>
        <p:spPr>
          <a:xfrm>
            <a:off x="2640013" y="1568450"/>
            <a:ext cx="0" cy="728663"/>
          </a:xfrm>
          <a:prstGeom prst="line">
            <a:avLst/>
          </a:prstGeom>
          <a:ln w="31750" cap="rnd">
            <a:solidFill>
              <a:srgbClr val="FFFFFF">
                <a:alpha val="60000"/>
              </a:srgbClr>
            </a:solidFill>
          </a:ln>
        </p:spPr>
        <p:style>
          <a:lnRef idx="2">
            <a:schemeClr val="accent1"/>
          </a:lnRef>
          <a:fillRef idx="0">
            <a:srgbClr val="FFFFFF"/>
          </a:fillRef>
          <a:effectRef idx="0">
            <a:srgbClr val="FFFFFF"/>
          </a:effectRef>
          <a:fontRef idx="minor">
            <a:schemeClr val="tx1"/>
          </a:fontRef>
        </p:style>
      </p:cxnSp>
      <p:cxnSp>
        <p:nvCxnSpPr>
          <p:cNvPr id="5" name="直接连接符 4"/>
          <p:cNvCxnSpPr/>
          <p:nvPr>
            <p:custDataLst>
              <p:tags r:id="rId3"/>
            </p:custDataLst>
          </p:nvPr>
        </p:nvCxnSpPr>
        <p:spPr>
          <a:xfrm>
            <a:off x="2516188" y="1711325"/>
            <a:ext cx="962025" cy="0"/>
          </a:xfrm>
          <a:prstGeom prst="line">
            <a:avLst/>
          </a:prstGeom>
          <a:ln w="31750" cap="rnd">
            <a:solidFill>
              <a:srgbClr val="FFFFFF">
                <a:alpha val="60000"/>
              </a:srgbClr>
            </a:solidFill>
          </a:ln>
        </p:spPr>
        <p:style>
          <a:lnRef idx="2">
            <a:schemeClr val="accent1"/>
          </a:lnRef>
          <a:fillRef idx="0">
            <a:srgbClr val="FFFFFF"/>
          </a:fillRef>
          <a:effectRef idx="0">
            <a:srgbClr val="FFFFFF"/>
          </a:effectRef>
          <a:fontRef idx="minor">
            <a:schemeClr val="tx1"/>
          </a:fontRef>
        </p:style>
      </p:cxnSp>
      <p:sp>
        <p:nvSpPr>
          <p:cNvPr id="48133" name="标题 3"/>
          <p:cNvSpPr>
            <a:spLocks noGrp="1"/>
          </p:cNvSpPr>
          <p:nvPr>
            <p:ph type="title"/>
            <p:custDataLst>
              <p:tags r:id="rId4"/>
            </p:custDataLst>
          </p:nvPr>
        </p:nvSpPr>
        <p:spPr/>
        <p:txBody>
          <a:bodyPr vert="horz" wrap="square" lIns="0" tIns="0" rIns="0" bIns="0" anchor="b" anchorCtr="0"/>
          <a:p>
            <a:pPr>
              <a:buSzTx/>
            </a:pPr>
            <a:r>
              <a:rPr lang="zh-CN" altLang="en-US" sz="2800" b="1" dirty="0">
                <a:effectLst>
                  <a:outerShdw blurRad="38100" dist="38100" dir="2700000" algn="tl">
                    <a:srgbClr val="000000">
                      <a:alpha val="43137"/>
                    </a:srgbClr>
                  </a:outerShdw>
                </a:effectLst>
                <a:sym typeface="汉仪书宋二简" panose="02010600000101010101" charset="-122"/>
              </a:rPr>
              <a:t>相关系数的取值范围</a:t>
            </a:r>
            <a:endParaRPr lang="zh-CN" altLang="en-US" sz="2800" b="1" dirty="0">
              <a:effectLst>
                <a:outerShdw blurRad="38100" dist="38100" dir="2700000" algn="tl">
                  <a:srgbClr val="000000">
                    <a:alpha val="43137"/>
                  </a:srgbClr>
                </a:outerShdw>
              </a:effectLst>
              <a:sym typeface="汉仪书宋二简" panose="02010600000101010101" charset="-122"/>
            </a:endParaRPr>
          </a:p>
        </p:txBody>
      </p:sp>
      <p:sp>
        <p:nvSpPr>
          <p:cNvPr id="2" name="文本框 1"/>
          <p:cNvSpPr txBox="1">
            <a:spLocks noRot="1" noChangeAspect="1" noMove="1" noResize="1" noEditPoints="1" noAdjustHandles="1" noChangeArrowheads="1" noChangeShapeType="1" noTextEdit="1"/>
          </p:cNvSpPr>
          <p:nvPr/>
        </p:nvSpPr>
        <p:spPr>
          <a:xfrm>
            <a:off x="1156970" y="1414780"/>
            <a:ext cx="8539480" cy="4480560"/>
          </a:xfrm>
          <a:prstGeom prst="rect">
            <a:avLst/>
          </a:prstGeom>
          <a:blipFill>
            <a:blip r:embed="rId5"/>
            <a:stretch>
              <a:fillRect l="-1278"/>
            </a:stretch>
          </a:blipFill>
        </p:spPr>
        <p:txBody>
          <a:bodyPr/>
          <a:p>
            <a:pPr marR="0" defTabSz="914400">
              <a:buClrTx/>
              <a:buSzTx/>
              <a:buFontTx/>
              <a:buNone/>
              <a:defRPr/>
            </a:pPr>
            <a:r>
              <a:rPr kumimoji="1" lang="zh-CN" altLang="en-US" kern="1200" cap="none" spc="0" normalizeH="0" baseline="0" noProof="0">
                <a:noFill/>
                <a:latin typeface="Times New Roman" panose="02020603050405020304" pitchFamily="18" charset="0"/>
                <a:ea typeface="宋体" panose="02010600030101010101" pitchFamily="2" charset="-122"/>
                <a:cs typeface="+mn-cs"/>
              </a:rPr>
              <a:t> </a:t>
            </a:r>
            <a:endParaRPr kumimoji="1" lang="zh-CN" altLang="en-US" kern="1200" cap="none" spc="0" normalizeH="0" baseline="0" noProof="0">
              <a:noFill/>
              <a:latin typeface="Times New Roman" panose="02020603050405020304" pitchFamily="18" charset="0"/>
              <a:ea typeface="宋体" panose="02010600030101010101" pitchFamily="2" charset="-122"/>
              <a:cs typeface="+mn-cs"/>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1524000" y="3143250"/>
            <a:ext cx="9144000" cy="28575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olidFill>
                <a:schemeClr val="lt1"/>
              </a:solidFill>
              <a:latin typeface="微软雅黑" panose="020B0503020204020204" charset="-122"/>
              <a:ea typeface="微软雅黑" panose="020B0503020204020204" charset="-122"/>
              <a:sym typeface="+mn-ea"/>
            </a:endParaRPr>
          </a:p>
        </p:txBody>
      </p:sp>
      <p:sp useBgFill="1">
        <p:nvSpPr>
          <p:cNvPr id="5" name="矩形 4"/>
          <p:cNvSpPr/>
          <p:nvPr>
            <p:custDataLst>
              <p:tags r:id="rId2"/>
            </p:custDataLst>
          </p:nvPr>
        </p:nvSpPr>
        <p:spPr>
          <a:xfrm>
            <a:off x="2049780" y="567055"/>
            <a:ext cx="8100695" cy="4530090"/>
          </a:xfrm>
          <a:prstGeom prst="rect">
            <a:avLst/>
          </a:prstGeom>
          <a:ln>
            <a:noFill/>
          </a:ln>
          <a:effectLst>
            <a:outerShdw blurRad="127000" dist="38100" dir="5400000" algn="t" rotWithShape="0">
              <a:schemeClr val="dk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70000" rIns="270000" numCol="1" spcCol="0" rtlCol="0" fromWordArt="0" anchor="ctr" anchorCtr="0" forceAA="0" compatLnSpc="1">
            <a:noAutofit/>
          </a:bodyPr>
          <a:lstStyle/>
          <a:p>
            <a:pPr algn="just">
              <a:lnSpc>
                <a:spcPct val="130000"/>
              </a:lnSpc>
            </a:pPr>
            <a:endParaRPr lang="zh-CN" altLang="en-US" sz="1350" spc="150" dirty="0">
              <a:ln w="3175">
                <a:noFill/>
                <a:prstDash val="dash"/>
              </a:ln>
              <a:solidFill>
                <a:srgbClr val="262626"/>
              </a:solidFill>
              <a:uFillTx/>
              <a:latin typeface="+mn-ea"/>
              <a:ea typeface="微软雅黑" panose="020B0503020204020204" charset="-122"/>
              <a:cs typeface="微软雅黑" panose="020B0503020204020204" charset="-122"/>
              <a:sym typeface="+mn-ea"/>
            </a:endParaRPr>
          </a:p>
        </p:txBody>
      </p:sp>
      <p:sp>
        <p:nvSpPr>
          <p:cNvPr id="6" name="文本框 5"/>
          <p:cNvSpPr txBox="1"/>
          <p:nvPr>
            <p:custDataLst>
              <p:tags r:id="rId3"/>
            </p:custDataLst>
          </p:nvPr>
        </p:nvSpPr>
        <p:spPr>
          <a:xfrm>
            <a:off x="2381885" y="469900"/>
            <a:ext cx="7437120" cy="4626610"/>
          </a:xfrm>
          <a:prstGeom prst="rect">
            <a:avLst/>
          </a:prstGeom>
          <a:noFill/>
        </p:spPr>
        <p:txBody>
          <a:bodyPr wrap="square" lIns="0" tIns="0" rIns="0" bIns="0" rtlCol="0" anchor="ctr" anchorCtr="0">
            <a:normAutofit/>
          </a:bodyPr>
          <a:lstStyle/>
          <a:p>
            <a:pPr marL="0" lvl="0" indent="0" algn="just" fontAlgn="auto">
              <a:lnSpc>
                <a:spcPct val="160000"/>
              </a:lnSpc>
            </a:pPr>
            <a:r>
              <a:rPr lang="en-US" altLang="zh-CN" sz="1400" kern="0" dirty="0">
                <a:ln>
                  <a:noFill/>
                  <a:prstDash val="sysDot"/>
                </a:ln>
                <a:solidFill>
                  <a:schemeClr val="tx1">
                    <a:lumMod val="85000"/>
                    <a:lumOff val="15000"/>
                  </a:schemeClr>
                </a:solidFill>
                <a:latin typeface="+mn-ea"/>
                <a:sym typeface="+mn-ea"/>
              </a:rPr>
              <a:t>  </a:t>
            </a:r>
            <a:r>
              <a:rPr lang="zh-CN" altLang="en-US" sz="1400" kern="0" dirty="0">
                <a:ln>
                  <a:noFill/>
                  <a:prstDash val="sysDot"/>
                </a:ln>
                <a:solidFill>
                  <a:schemeClr val="tx1">
                    <a:lumMod val="85000"/>
                    <a:lumOff val="15000"/>
                  </a:schemeClr>
                </a:solidFill>
                <a:latin typeface="+mn-ea"/>
                <a:sym typeface="+mn-ea"/>
              </a:rPr>
              <a:t>老王每天挑着自家种的菜到村口的市场叫卖。天气好的时候,菜的收成很好,放到市场上卖的菜就多,价格也就便宜;如果遇到雨灾、旱灾、台风等恶劣天气,种的菜死了大半,只剩很少能拿去卖,全村人都抢着买,菜价自然就贵了。逢年过节,虽然天气没什么变化,但回老家的人多了,吃菜的人多,价格也会提高。如果外出进城做包工头的人接了大工程,把村里青壮年拉走大半,剩下吃菜的人少了,菜卖不完,价格又会跌。</a:t>
            </a:r>
            <a:endParaRPr lang="zh-CN" altLang="en-US" sz="1400" kern="0" dirty="0">
              <a:ln>
                <a:noFill/>
                <a:prstDash val="sysDot"/>
              </a:ln>
              <a:solidFill>
                <a:schemeClr val="tx1">
                  <a:lumMod val="85000"/>
                  <a:lumOff val="15000"/>
                </a:schemeClr>
              </a:solidFill>
              <a:latin typeface="+mn-ea"/>
              <a:sym typeface="+mn-ea"/>
            </a:endParaRPr>
          </a:p>
          <a:p>
            <a:pPr marL="0" lvl="0" indent="0" algn="just" fontAlgn="auto">
              <a:lnSpc>
                <a:spcPct val="160000"/>
              </a:lnSpc>
            </a:pPr>
            <a:r>
              <a:rPr lang="en-US" altLang="zh-CN" sz="1400" kern="0" dirty="0">
                <a:ln>
                  <a:noFill/>
                  <a:prstDash val="sysDot"/>
                </a:ln>
                <a:solidFill>
                  <a:schemeClr val="tx1">
                    <a:lumMod val="85000"/>
                    <a:lumOff val="15000"/>
                  </a:schemeClr>
                </a:solidFill>
                <a:latin typeface="+mn-ea"/>
                <a:sym typeface="+mn-ea"/>
              </a:rPr>
              <a:t>  </a:t>
            </a:r>
            <a:r>
              <a:rPr lang="zh-CN" altLang="en-US" sz="1400" kern="0" dirty="0">
                <a:ln>
                  <a:noFill/>
                  <a:prstDash val="sysDot"/>
                </a:ln>
                <a:solidFill>
                  <a:schemeClr val="tx1">
                    <a:lumMod val="85000"/>
                    <a:lumOff val="15000"/>
                  </a:schemeClr>
                </a:solidFill>
                <a:latin typeface="+mn-ea"/>
                <a:sym typeface="+mn-ea"/>
              </a:rPr>
              <a:t>小王不务正业,天天蹲在市场看老王卖菜,发现菜价有时高,有时低,渐渐摸出了规律。于是他就在老王摊子旁边铺了几张报纸,竖了个牌子,上面写着“猜猜老王下周五能赚多少”,但是自己要先下注。这就招来了许多村民来竞猜。有人说最近村里人都进城打工了,老王下周五的菜大概2块钱一斤,最多卖出一半了不得;有人说连续下雨天气不好,下周五菜价要涨到2块5毛甚至3块,而且家家都怕下雨没菜吃,都想多买点,一定能卖光。不同的人有不同的分析,猜不同的结果,用不同的金额下注。到了下周五,小王就把猜输的人的钱交给猜赢的人,不够就自己垫一点,并按比例从各人的钱里扣除“手续费”。老王每天辛辛苦苦种菜,用车拉到村口卖,结果来找他买菜的人,还不够找隔壁小王赌他卖了多少菜的人多。</a:t>
            </a:r>
            <a:endParaRPr lang="zh-CN" altLang="en-US" sz="1400" kern="0" dirty="0">
              <a:ln>
                <a:noFill/>
                <a:prstDash val="sysDot"/>
              </a:ln>
              <a:solidFill>
                <a:schemeClr val="tx1">
                  <a:lumMod val="85000"/>
                  <a:lumOff val="15000"/>
                </a:schemeClr>
              </a:solidFill>
              <a:latin typeface="+mn-ea"/>
              <a:sym typeface="+mn-ea"/>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a:spLocks noRot="1" noChangeAspect="1" noMove="1" noResize="1" noEditPoints="1" noAdjustHandles="1" noChangeArrowheads="1" noChangeShapeType="1" noTextEdit="1"/>
          </p:cNvSpPr>
          <p:nvPr>
            <p:custDataLst>
              <p:tags r:id="rId1"/>
            </p:custDataLst>
          </p:nvPr>
        </p:nvSpPr>
        <p:spPr>
          <a:xfrm>
            <a:off x="509270" y="565785"/>
            <a:ext cx="10259695" cy="5188585"/>
          </a:xfrm>
          <a:prstGeom prst="rect">
            <a:avLst/>
          </a:prstGeom>
          <a:blipFill>
            <a:blip r:embed="rId2"/>
            <a:stretch>
              <a:fillRect l="-1457" t="-1986" b="-3249"/>
            </a:stretch>
          </a:blipFill>
        </p:spPr>
        <p:txBody>
          <a:bodyPr anchor="ctr"/>
          <a:lstStyle/>
          <a:p>
            <a:pPr marR="0" defTabSz="914400" fontAlgn="auto">
              <a:buClrTx/>
              <a:buSzTx/>
              <a:buFontTx/>
              <a:buNone/>
              <a:defRPr/>
            </a:pPr>
            <a:endParaRPr kumimoji="1" lang="zh-CN" altLang="en-US" sz="2400" kern="1200" cap="none" spc="0" normalizeH="0" baseline="0" noProof="0" dirty="0">
              <a:noFill/>
              <a:cs typeface="+mn-cs"/>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a:spLocks noRot="1" noChangeAspect="1" noMove="1" noResize="1" noEditPoints="1" noAdjustHandles="1" noChangeArrowheads="1" noChangeShapeType="1" noTextEdit="1"/>
          </p:cNvSpPr>
          <p:nvPr>
            <p:custDataLst>
              <p:tags r:id="rId1"/>
            </p:custDataLst>
          </p:nvPr>
        </p:nvSpPr>
        <p:spPr>
          <a:xfrm>
            <a:off x="444500" y="694690"/>
            <a:ext cx="9839325" cy="4678045"/>
          </a:xfrm>
          <a:prstGeom prst="rect">
            <a:avLst/>
          </a:prstGeom>
          <a:blipFill>
            <a:blip r:embed="rId2"/>
            <a:stretch>
              <a:fillRect l="-1365" t="-2200" b="-4000"/>
            </a:stretch>
          </a:blipFill>
        </p:spPr>
        <p:txBody>
          <a:bodyPr/>
          <a:lstStyle/>
          <a:p>
            <a:pPr marR="0" defTabSz="914400" fontAlgn="auto">
              <a:buClrTx/>
              <a:buSzTx/>
              <a:buFontTx/>
              <a:buNone/>
              <a:defRPr/>
            </a:pPr>
            <a:r>
              <a:rPr kumimoji="1" lang="zh-CN" altLang="en-US" sz="2400" kern="1200" cap="none" spc="0" normalizeH="0" baseline="0" noProof="0">
                <a:noFill/>
                <a:latin typeface="+mn-lt"/>
                <a:ea typeface="+mn-ea"/>
                <a:cs typeface="+mn-cs"/>
              </a:rPr>
              <a:t> </a:t>
            </a:r>
            <a:endParaRPr kumimoji="1" lang="zh-CN" altLang="en-US" sz="2400" kern="1200" cap="none" spc="0" normalizeH="0" baseline="0" noProof="0">
              <a:noFill/>
              <a:cs typeface="+mn-cs"/>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矩形 1"/>
          <p:cNvSpPr/>
          <p:nvPr>
            <p:custDataLst>
              <p:tags r:id="rId1"/>
            </p:custDataLst>
          </p:nvPr>
        </p:nvSpPr>
        <p:spPr>
          <a:xfrm>
            <a:off x="368300" y="4910455"/>
            <a:ext cx="2421255" cy="835025"/>
          </a:xfrm>
          <a:prstGeom prst="rect">
            <a:avLst/>
          </a:prstGeom>
          <a:noFill/>
          <a:ln w="9525">
            <a:noFill/>
          </a:ln>
        </p:spPr>
        <p:txBody>
          <a:bodyPr wrap="square" lIns="0" tIns="0" rIns="0" bIns="0" anchor="t" anchorCtr="0">
            <a:noAutofit/>
          </a:bodyPr>
          <a:p>
            <a:pPr lvl="0" algn="r">
              <a:lnSpc>
                <a:spcPct val="150000"/>
              </a:lnSpc>
              <a:buClrTx/>
              <a:buSzTx/>
              <a:buFontTx/>
            </a:pP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1</a:t>
            </a: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a:t>
            </a: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侠义的市场风险</a:t>
            </a:r>
            <a:endPar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endParaRPr>
          </a:p>
        </p:txBody>
      </p:sp>
      <p:sp>
        <p:nvSpPr>
          <p:cNvPr id="52226" name="矩形 2"/>
          <p:cNvSpPr/>
          <p:nvPr>
            <p:custDataLst>
              <p:tags r:id="rId2"/>
            </p:custDataLst>
          </p:nvPr>
        </p:nvSpPr>
        <p:spPr>
          <a:xfrm>
            <a:off x="9074468" y="4899343"/>
            <a:ext cx="1936750" cy="846137"/>
          </a:xfrm>
          <a:prstGeom prst="rect">
            <a:avLst/>
          </a:prstGeom>
          <a:noFill/>
          <a:ln w="9525">
            <a:noFill/>
          </a:ln>
        </p:spPr>
        <p:txBody>
          <a:bodyPr wrap="square" lIns="0" tIns="0" rIns="0" bIns="0" anchor="t" anchorCtr="0">
            <a:noAutofit/>
          </a:bodyPr>
          <a:p>
            <a:pPr lvl="0" algn="r">
              <a:lnSpc>
                <a:spcPct val="150000"/>
              </a:lnSpc>
              <a:buClrTx/>
              <a:buSzTx/>
              <a:buFontTx/>
            </a:pP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5</a:t>
            </a: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a:t>
            </a: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政策风险</a:t>
            </a:r>
            <a:endPar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endParaRPr>
          </a:p>
        </p:txBody>
      </p:sp>
      <p:sp>
        <p:nvSpPr>
          <p:cNvPr id="4" name="任意多边形 9"/>
          <p:cNvSpPr/>
          <p:nvPr>
            <p:custDataLst>
              <p:tags r:id="rId3"/>
            </p:custDataLst>
          </p:nvPr>
        </p:nvSpPr>
        <p:spPr>
          <a:xfrm>
            <a:off x="3197225" y="2733675"/>
            <a:ext cx="5795963" cy="3481388"/>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noFill/>
          <a:ln w="19050" cap="rnd">
            <a:solidFill>
              <a:schemeClr val="accent2">
                <a:alpha val="70000"/>
              </a:schemeClr>
            </a:solidFill>
            <a:prstDash val="sysDash"/>
          </a:ln>
          <a:effectLst>
            <a:outerShdw blurRad="215900" dist="76200" dir="5400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solidFill>
                <a:schemeClr val="lt1"/>
              </a:solidFill>
              <a:sym typeface="+mn-ea"/>
            </a:endParaRPr>
          </a:p>
        </p:txBody>
      </p:sp>
      <p:sp>
        <p:nvSpPr>
          <p:cNvPr id="5" name="任意多边形 16"/>
          <p:cNvSpPr/>
          <p:nvPr>
            <p:custDataLst>
              <p:tags r:id="rId4"/>
            </p:custDataLst>
          </p:nvPr>
        </p:nvSpPr>
        <p:spPr>
          <a:xfrm>
            <a:off x="4777678" y="4629156"/>
            <a:ext cx="2634740" cy="1581987"/>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gradFill>
            <a:gsLst>
              <a:gs pos="44000">
                <a:schemeClr val="accent1">
                  <a:alpha val="100000"/>
                </a:schemeClr>
              </a:gs>
              <a:gs pos="0">
                <a:schemeClr val="accent1">
                  <a:lumMod val="40000"/>
                  <a:lumOff val="60000"/>
                  <a:alpha val="100000"/>
                </a:schemeClr>
              </a:gs>
              <a:gs pos="66000">
                <a:schemeClr val="accent1">
                  <a:alpha val="100000"/>
                </a:schemeClr>
              </a:gs>
              <a:gs pos="100000">
                <a:schemeClr val="accent1">
                  <a:alpha val="100000"/>
                </a:schemeClr>
              </a:gs>
            </a:gsLst>
            <a:path path="circle">
              <a:fillToRect r="100000" b="100000"/>
            </a:path>
            <a:tileRect l="-100000" t="-100000"/>
          </a:gradFill>
          <a:ln>
            <a:gradFill>
              <a:gsLst>
                <a:gs pos="37000">
                  <a:schemeClr val="accent1">
                    <a:lumMod val="5000"/>
                    <a:lumOff val="95000"/>
                    <a:alpha val="100000"/>
                  </a:schemeClr>
                </a:gs>
                <a:gs pos="0">
                  <a:schemeClr val="accent1">
                    <a:lumMod val="45000"/>
                    <a:lumOff val="55000"/>
                    <a:alpha val="100000"/>
                  </a:schemeClr>
                </a:gs>
                <a:gs pos="100000">
                  <a:schemeClr val="bg1"/>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fontAlgn="auto">
              <a:spcBef>
                <a:spcPct val="0"/>
              </a:spcBef>
              <a:spcAft>
                <a:spcPct val="0"/>
              </a:spcAft>
              <a:buClrTx/>
              <a:buSzTx/>
              <a:buFontTx/>
            </a:pPr>
            <a:r>
              <a:rPr lang="en-US" altLang="zh-CN" sz="2400" b="1" strike="noStrike" noProof="1" dirty="0">
                <a:solidFill>
                  <a:srgbClr val="FFFFFF"/>
                </a:solidFill>
                <a:latin typeface="+mn-ea"/>
                <a:cs typeface="+mn-ea"/>
                <a:sym typeface="+mn-ea"/>
              </a:rPr>
              <a:t> </a:t>
            </a:r>
            <a:endParaRPr lang="en-US" altLang="zh-CN" sz="2400" b="1" strike="noStrike" noProof="1" dirty="0">
              <a:solidFill>
                <a:srgbClr val="FFFFFF"/>
              </a:solidFill>
              <a:latin typeface="+mn-ea"/>
              <a:cs typeface="+mn-ea"/>
              <a:sym typeface="+mn-ea"/>
            </a:endParaRPr>
          </a:p>
        </p:txBody>
      </p:sp>
      <p:cxnSp>
        <p:nvCxnSpPr>
          <p:cNvPr id="6" name="直接连接符 5"/>
          <p:cNvCxnSpPr/>
          <p:nvPr>
            <p:custDataLst>
              <p:tags r:id="rId5"/>
            </p:custDataLst>
          </p:nvPr>
        </p:nvCxnSpPr>
        <p:spPr>
          <a:xfrm>
            <a:off x="1647825" y="6215063"/>
            <a:ext cx="8894763" cy="0"/>
          </a:xfrm>
          <a:prstGeom prst="line">
            <a:avLst/>
          </a:prstGeom>
          <a:ln w="19050">
            <a:solidFill>
              <a:schemeClr val="accent1">
                <a:alpha val="15000"/>
              </a:schemeClr>
            </a:solidFill>
          </a:ln>
          <a:effectLst>
            <a:outerShdw blurRad="114300" dist="38100" dir="5400000" algn="t" rotWithShape="0">
              <a:schemeClr val="tx1">
                <a:alpha val="9000"/>
              </a:schemeClr>
            </a:outerShdw>
          </a:effectLst>
        </p:spPr>
        <p:style>
          <a:lnRef idx="1">
            <a:schemeClr val="accent1"/>
          </a:lnRef>
          <a:fillRef idx="0">
            <a:schemeClr val="accent1"/>
          </a:fillRef>
          <a:effectRef idx="0">
            <a:schemeClr val="accent1"/>
          </a:effectRef>
          <a:fontRef idx="minor">
            <a:schemeClr val="tx1"/>
          </a:fontRef>
        </p:style>
      </p:cxnSp>
      <p:sp>
        <p:nvSpPr>
          <p:cNvPr id="7" name="椭圆 6"/>
          <p:cNvSpPr/>
          <p:nvPr>
            <p:custDataLst>
              <p:tags r:id="rId6"/>
            </p:custDataLst>
          </p:nvPr>
        </p:nvSpPr>
        <p:spPr>
          <a:xfrm>
            <a:off x="3679817" y="3124044"/>
            <a:ext cx="747791" cy="747155"/>
          </a:xfrm>
          <a:prstGeom prst="ellipse">
            <a:avLst/>
          </a:prstGeom>
          <a:noFill/>
          <a:ln>
            <a:gradFill>
              <a:gsLst>
                <a:gs pos="37000">
                  <a:schemeClr val="accent2">
                    <a:alpha val="100000"/>
                  </a:schemeClr>
                </a:gs>
                <a:gs pos="0">
                  <a:schemeClr val="accent2">
                    <a:lumMod val="45000"/>
                    <a:lumOff val="55000"/>
                    <a:alpha val="100000"/>
                  </a:schemeClr>
                </a:gs>
                <a:gs pos="100000">
                  <a:schemeClr val="accent2">
                    <a:alpha val="100000"/>
                  </a:schemeClr>
                </a:gs>
                <a:gs pos="71000">
                  <a:schemeClr val="accent2">
                    <a:lumMod val="30000"/>
                    <a:lumOff val="70000"/>
                    <a:alpha val="100000"/>
                  </a:schemeClr>
                </a:gs>
              </a:gsLst>
              <a:lin ang="16200000" scaled="0"/>
            </a:gradFill>
          </a:ln>
          <a:effectLst>
            <a:outerShdw blurRad="177800" dir="5400000" sx="90000" sy="-19000"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fontAlgn="auto">
              <a:buClrTx/>
              <a:buSzTx/>
              <a:buFontTx/>
            </a:pPr>
            <a:endParaRPr lang="zh-CN" altLang="en-US" strike="noStrike" noProof="1">
              <a:solidFill>
                <a:schemeClr val="lt1"/>
              </a:solidFill>
              <a:sym typeface="+mn-ea"/>
            </a:endParaRPr>
          </a:p>
        </p:txBody>
      </p:sp>
      <p:sp>
        <p:nvSpPr>
          <p:cNvPr id="10" name="椭圆 9"/>
          <p:cNvSpPr/>
          <p:nvPr>
            <p:custDataLst>
              <p:tags r:id="rId7"/>
            </p:custDataLst>
          </p:nvPr>
        </p:nvSpPr>
        <p:spPr>
          <a:xfrm>
            <a:off x="3764317" y="3207909"/>
            <a:ext cx="579427" cy="580062"/>
          </a:xfrm>
          <a:prstGeom prst="ellipse">
            <a:avLst/>
          </a:prstGeom>
          <a:gradFill>
            <a:gsLst>
              <a:gs pos="44000">
                <a:schemeClr val="accent2">
                  <a:alpha val="100000"/>
                </a:schemeClr>
              </a:gs>
              <a:gs pos="0">
                <a:schemeClr val="accent2">
                  <a:lumMod val="40000"/>
                  <a:lumOff val="60000"/>
                  <a:alpha val="100000"/>
                </a:schemeClr>
              </a:gs>
              <a:gs pos="66000">
                <a:schemeClr val="accent2">
                  <a:alpha val="100000"/>
                </a:schemeClr>
              </a:gs>
              <a:gs pos="100000">
                <a:schemeClr val="accent2">
                  <a:alpha val="100000"/>
                </a:schemeClr>
              </a:gs>
            </a:gsLst>
            <a:path path="circle">
              <a:fillToRect r="100000" b="100000"/>
            </a:path>
            <a:tileRect l="-100000" t="-100000"/>
          </a:gradFill>
          <a:ln>
            <a:gradFill>
              <a:gsLst>
                <a:gs pos="37000">
                  <a:srgbClr val="FFFFFF"/>
                </a:gs>
                <a:gs pos="0">
                  <a:schemeClr val="accent2">
                    <a:lumMod val="45000"/>
                    <a:lumOff val="55000"/>
                    <a:alpha val="100000"/>
                  </a:schemeClr>
                </a:gs>
                <a:gs pos="100000">
                  <a:srgbClr val="FFFFFF"/>
                </a:gs>
                <a:gs pos="71000">
                  <a:schemeClr val="accent2">
                    <a:lumMod val="30000"/>
                    <a:lumOff val="70000"/>
                    <a:alpha val="100000"/>
                  </a:schemeClr>
                </a:gs>
              </a:gsLst>
              <a:lin ang="16200000" scaled="0"/>
            </a:gradFill>
          </a:ln>
          <a:effectLst>
            <a:outerShdw blurRad="177800" dir="5400000" sx="90000" sy="-19000"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fontAlgn="auto">
              <a:buClrTx/>
              <a:buSzTx/>
              <a:buFontTx/>
            </a:pPr>
            <a:endParaRPr lang="zh-CN" altLang="en-US" strike="noStrike" noProof="1">
              <a:solidFill>
                <a:schemeClr val="lt1"/>
              </a:solidFill>
              <a:sym typeface="+mn-ea"/>
            </a:endParaRPr>
          </a:p>
        </p:txBody>
      </p:sp>
      <p:sp>
        <p:nvSpPr>
          <p:cNvPr id="12" name="椭圆 11"/>
          <p:cNvSpPr/>
          <p:nvPr>
            <p:custDataLst>
              <p:tags r:id="rId8"/>
            </p:custDataLst>
          </p:nvPr>
        </p:nvSpPr>
        <p:spPr>
          <a:xfrm>
            <a:off x="7731356" y="3124044"/>
            <a:ext cx="747791" cy="747155"/>
          </a:xfrm>
          <a:prstGeom prst="ellipse">
            <a:avLst/>
          </a:prstGeom>
          <a:noFill/>
          <a:ln>
            <a:gradFill>
              <a:gsLst>
                <a:gs pos="37000">
                  <a:schemeClr val="accent4">
                    <a:alpha val="100000"/>
                  </a:schemeClr>
                </a:gs>
                <a:gs pos="0">
                  <a:schemeClr val="accent4">
                    <a:lumMod val="45000"/>
                    <a:lumOff val="55000"/>
                    <a:alpha val="100000"/>
                  </a:schemeClr>
                </a:gs>
                <a:gs pos="100000">
                  <a:schemeClr val="accent4">
                    <a:alpha val="100000"/>
                  </a:schemeClr>
                </a:gs>
                <a:gs pos="71000">
                  <a:schemeClr val="accent4">
                    <a:lumMod val="30000"/>
                    <a:lumOff val="70000"/>
                    <a:alpha val="100000"/>
                  </a:schemeClr>
                </a:gs>
              </a:gsLst>
              <a:lin ang="16200000" scaled="0"/>
            </a:gradFill>
          </a:ln>
          <a:effectLst>
            <a:outerShdw blurRad="177800" dir="5400000" sx="90000" sy="-19000" rotWithShape="0">
              <a:schemeClr val="accent4">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fontAlgn="auto">
              <a:buClrTx/>
              <a:buSzTx/>
              <a:buFontTx/>
            </a:pPr>
            <a:endParaRPr lang="zh-CN" altLang="en-US" strike="noStrike" noProof="1">
              <a:solidFill>
                <a:schemeClr val="lt1"/>
              </a:solidFill>
              <a:sym typeface="+mn-ea"/>
            </a:endParaRPr>
          </a:p>
        </p:txBody>
      </p:sp>
      <p:sp>
        <p:nvSpPr>
          <p:cNvPr id="14" name="椭圆 13"/>
          <p:cNvSpPr/>
          <p:nvPr>
            <p:custDataLst>
              <p:tags r:id="rId9"/>
            </p:custDataLst>
          </p:nvPr>
        </p:nvSpPr>
        <p:spPr>
          <a:xfrm>
            <a:off x="7815856" y="3207909"/>
            <a:ext cx="579427" cy="580062"/>
          </a:xfrm>
          <a:prstGeom prst="ellipse">
            <a:avLst/>
          </a:prstGeom>
          <a:gradFill>
            <a:gsLst>
              <a:gs pos="44000">
                <a:schemeClr val="accent4">
                  <a:alpha val="100000"/>
                </a:schemeClr>
              </a:gs>
              <a:gs pos="0">
                <a:schemeClr val="accent4">
                  <a:lumMod val="40000"/>
                  <a:lumOff val="60000"/>
                  <a:alpha val="100000"/>
                </a:schemeClr>
              </a:gs>
              <a:gs pos="66000">
                <a:schemeClr val="accent4">
                  <a:alpha val="100000"/>
                </a:schemeClr>
              </a:gs>
              <a:gs pos="100000">
                <a:schemeClr val="accent4">
                  <a:alpha val="100000"/>
                </a:schemeClr>
              </a:gs>
            </a:gsLst>
            <a:path path="circle">
              <a:fillToRect r="100000" b="100000"/>
            </a:path>
            <a:tileRect l="-100000" t="-100000"/>
          </a:gradFill>
          <a:ln>
            <a:gradFill>
              <a:gsLst>
                <a:gs pos="37000">
                  <a:srgbClr val="FFFFFF"/>
                </a:gs>
                <a:gs pos="0">
                  <a:schemeClr val="accent4">
                    <a:lumMod val="45000"/>
                    <a:lumOff val="55000"/>
                    <a:alpha val="100000"/>
                  </a:schemeClr>
                </a:gs>
                <a:gs pos="100000">
                  <a:srgbClr val="FFFFFF"/>
                </a:gs>
                <a:gs pos="71000">
                  <a:schemeClr val="accent4">
                    <a:lumMod val="30000"/>
                    <a:lumOff val="70000"/>
                    <a:alpha val="100000"/>
                  </a:schemeClr>
                </a:gs>
              </a:gsLst>
              <a:lin ang="16200000" scaled="0"/>
            </a:gradFill>
          </a:ln>
          <a:effectLst>
            <a:outerShdw blurRad="177800" dir="5400000" sx="90000" sy="-19000" rotWithShape="0">
              <a:schemeClr val="accent4">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fontAlgn="auto">
              <a:buClrTx/>
              <a:buSzTx/>
              <a:buFontTx/>
            </a:pPr>
            <a:endParaRPr lang="zh-CN" altLang="en-US" strike="noStrike" noProof="1">
              <a:solidFill>
                <a:schemeClr val="lt1"/>
              </a:solidFill>
              <a:sym typeface="+mn-ea"/>
            </a:endParaRPr>
          </a:p>
        </p:txBody>
      </p:sp>
      <p:sp>
        <p:nvSpPr>
          <p:cNvPr id="23" name="椭圆 22"/>
          <p:cNvSpPr/>
          <p:nvPr>
            <p:custDataLst>
              <p:tags r:id="rId10"/>
            </p:custDataLst>
          </p:nvPr>
        </p:nvSpPr>
        <p:spPr>
          <a:xfrm>
            <a:off x="5719882" y="2428986"/>
            <a:ext cx="747791" cy="747155"/>
          </a:xfrm>
          <a:prstGeom prst="ellipse">
            <a:avLst/>
          </a:prstGeom>
          <a:noFill/>
          <a:ln>
            <a:gradFill>
              <a:gsLst>
                <a:gs pos="37000">
                  <a:schemeClr val="accent3">
                    <a:alpha val="100000"/>
                  </a:schemeClr>
                </a:gs>
                <a:gs pos="0">
                  <a:schemeClr val="accent3">
                    <a:lumMod val="45000"/>
                    <a:lumOff val="55000"/>
                    <a:alpha val="100000"/>
                  </a:schemeClr>
                </a:gs>
                <a:gs pos="100000">
                  <a:schemeClr val="accent3">
                    <a:alpha val="100000"/>
                  </a:schemeClr>
                </a:gs>
                <a:gs pos="71000">
                  <a:schemeClr val="accent3">
                    <a:lumMod val="30000"/>
                    <a:lumOff val="70000"/>
                    <a:alpha val="100000"/>
                  </a:schemeClr>
                </a:gs>
              </a:gsLst>
              <a:lin ang="16200000" scaled="0"/>
            </a:gradFill>
          </a:ln>
          <a:effectLst>
            <a:outerShdw blurRad="177800" dir="5400000" sx="90000" sy="-19000" rotWithShape="0">
              <a:schemeClr val="accent3">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fontAlgn="auto">
              <a:buClrTx/>
              <a:buSzTx/>
              <a:buFontTx/>
            </a:pPr>
            <a:endParaRPr lang="zh-CN" altLang="en-US" strike="noStrike" noProof="1">
              <a:solidFill>
                <a:schemeClr val="lt1"/>
              </a:solidFill>
              <a:sym typeface="+mn-ea"/>
            </a:endParaRPr>
          </a:p>
        </p:txBody>
      </p:sp>
      <p:sp>
        <p:nvSpPr>
          <p:cNvPr id="26" name="椭圆 25"/>
          <p:cNvSpPr/>
          <p:nvPr>
            <p:custDataLst>
              <p:tags r:id="rId11"/>
            </p:custDataLst>
          </p:nvPr>
        </p:nvSpPr>
        <p:spPr>
          <a:xfrm>
            <a:off x="5803746" y="2512851"/>
            <a:ext cx="579427" cy="580062"/>
          </a:xfrm>
          <a:prstGeom prst="ellipse">
            <a:avLst/>
          </a:prstGeom>
          <a:gradFill>
            <a:gsLst>
              <a:gs pos="44000">
                <a:schemeClr val="accent3">
                  <a:alpha val="100000"/>
                </a:schemeClr>
              </a:gs>
              <a:gs pos="0">
                <a:schemeClr val="accent3">
                  <a:lumMod val="40000"/>
                  <a:lumOff val="60000"/>
                  <a:alpha val="100000"/>
                </a:schemeClr>
              </a:gs>
              <a:gs pos="66000">
                <a:schemeClr val="accent3">
                  <a:alpha val="100000"/>
                </a:schemeClr>
              </a:gs>
              <a:gs pos="100000">
                <a:schemeClr val="accent3">
                  <a:alpha val="100000"/>
                </a:schemeClr>
              </a:gs>
            </a:gsLst>
            <a:path path="circle">
              <a:fillToRect r="100000" b="100000"/>
            </a:path>
            <a:tileRect l="-100000" t="-100000"/>
          </a:gradFill>
          <a:ln>
            <a:gradFill>
              <a:gsLst>
                <a:gs pos="37000">
                  <a:srgbClr val="FFFFFF"/>
                </a:gs>
                <a:gs pos="0">
                  <a:schemeClr val="accent3">
                    <a:lumMod val="45000"/>
                    <a:lumOff val="55000"/>
                    <a:alpha val="100000"/>
                  </a:schemeClr>
                </a:gs>
                <a:gs pos="100000">
                  <a:srgbClr val="FFFFFF"/>
                </a:gs>
                <a:gs pos="71000">
                  <a:schemeClr val="accent3">
                    <a:lumMod val="30000"/>
                    <a:lumOff val="70000"/>
                    <a:alpha val="100000"/>
                  </a:schemeClr>
                </a:gs>
              </a:gsLst>
              <a:lin ang="16200000" scaled="0"/>
            </a:gradFill>
          </a:ln>
          <a:effectLst>
            <a:outerShdw blurRad="177800" dir="5400000" sx="90000" sy="-19000" rotWithShape="0">
              <a:schemeClr val="accent3">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fontAlgn="auto">
              <a:buClrTx/>
              <a:buSzTx/>
              <a:buFontTx/>
            </a:pPr>
            <a:endParaRPr lang="zh-CN" altLang="en-US" strike="noStrike" noProof="1">
              <a:solidFill>
                <a:schemeClr val="lt1"/>
              </a:solidFill>
              <a:sym typeface="+mn-ea"/>
            </a:endParaRPr>
          </a:p>
        </p:txBody>
      </p:sp>
      <p:sp>
        <p:nvSpPr>
          <p:cNvPr id="27" name="椭圆 26"/>
          <p:cNvSpPr/>
          <p:nvPr>
            <p:custDataLst>
              <p:tags r:id="rId12"/>
            </p:custDataLst>
          </p:nvPr>
        </p:nvSpPr>
        <p:spPr>
          <a:xfrm>
            <a:off x="2790346" y="4817851"/>
            <a:ext cx="747791" cy="747155"/>
          </a:xfrm>
          <a:prstGeom prst="ellipse">
            <a:avLst/>
          </a:prstGeom>
          <a:noFill/>
          <a:ln>
            <a:gradFill>
              <a:gsLst>
                <a:gs pos="37000">
                  <a:schemeClr val="accent1">
                    <a:alpha val="100000"/>
                  </a:schemeClr>
                </a:gs>
                <a:gs pos="0">
                  <a:schemeClr val="accent1">
                    <a:lumMod val="45000"/>
                    <a:lumOff val="55000"/>
                    <a:alpha val="100000"/>
                  </a:schemeClr>
                </a:gs>
                <a:gs pos="100000">
                  <a:schemeClr val="accent1">
                    <a:alpha val="100000"/>
                  </a:schemeClr>
                </a:gs>
                <a:gs pos="71000">
                  <a:schemeClr val="accent1">
                    <a:lumMod val="30000"/>
                    <a:lumOff val="70000"/>
                    <a:alpha val="10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fontAlgn="auto">
              <a:buClrTx/>
              <a:buSzTx/>
              <a:buFontTx/>
            </a:pPr>
            <a:endParaRPr lang="zh-CN" altLang="en-US" strike="noStrike" noProof="1">
              <a:solidFill>
                <a:schemeClr val="lt1"/>
              </a:solidFill>
              <a:sym typeface="+mn-ea"/>
            </a:endParaRPr>
          </a:p>
        </p:txBody>
      </p:sp>
      <p:sp>
        <p:nvSpPr>
          <p:cNvPr id="28" name="椭圆 27"/>
          <p:cNvSpPr/>
          <p:nvPr>
            <p:custDataLst>
              <p:tags r:id="rId13"/>
            </p:custDataLst>
          </p:nvPr>
        </p:nvSpPr>
        <p:spPr>
          <a:xfrm>
            <a:off x="2874846" y="4901715"/>
            <a:ext cx="579427" cy="580062"/>
          </a:xfrm>
          <a:prstGeom prst="ellipse">
            <a:avLst/>
          </a:prstGeom>
          <a:gradFill>
            <a:gsLst>
              <a:gs pos="44000">
                <a:schemeClr val="accent1">
                  <a:alpha val="100000"/>
                </a:schemeClr>
              </a:gs>
              <a:gs pos="0">
                <a:schemeClr val="accent1">
                  <a:lumMod val="40000"/>
                  <a:lumOff val="60000"/>
                  <a:alpha val="100000"/>
                </a:schemeClr>
              </a:gs>
              <a:gs pos="66000">
                <a:schemeClr val="accent1">
                  <a:alpha val="100000"/>
                </a:schemeClr>
              </a:gs>
              <a:gs pos="100000">
                <a:schemeClr val="accent1">
                  <a:alpha val="100000"/>
                </a:schemeClr>
              </a:gs>
            </a:gsLst>
            <a:path path="circle">
              <a:fillToRect r="100000" b="100000"/>
            </a:path>
            <a:tileRect l="-100000" t="-100000"/>
          </a:gra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fontAlgn="auto">
              <a:buClrTx/>
              <a:buSzTx/>
              <a:buFontTx/>
            </a:pPr>
            <a:endParaRPr lang="zh-CN" altLang="en-US" strike="noStrike" noProof="1">
              <a:solidFill>
                <a:schemeClr val="lt1"/>
              </a:solidFill>
              <a:sym typeface="+mn-ea"/>
            </a:endParaRPr>
          </a:p>
        </p:txBody>
      </p:sp>
      <p:sp>
        <p:nvSpPr>
          <p:cNvPr id="36" name="椭圆 35"/>
          <p:cNvSpPr/>
          <p:nvPr>
            <p:custDataLst>
              <p:tags r:id="rId14"/>
            </p:custDataLst>
          </p:nvPr>
        </p:nvSpPr>
        <p:spPr>
          <a:xfrm>
            <a:off x="8637981" y="4817851"/>
            <a:ext cx="747791" cy="747155"/>
          </a:xfrm>
          <a:prstGeom prst="ellipse">
            <a:avLst/>
          </a:prstGeom>
          <a:noFill/>
          <a:ln>
            <a:gradFill>
              <a:gsLst>
                <a:gs pos="37000">
                  <a:schemeClr val="accent5">
                    <a:alpha val="100000"/>
                  </a:schemeClr>
                </a:gs>
                <a:gs pos="0">
                  <a:schemeClr val="accent5">
                    <a:lumMod val="45000"/>
                    <a:lumOff val="55000"/>
                    <a:alpha val="100000"/>
                  </a:schemeClr>
                </a:gs>
                <a:gs pos="100000">
                  <a:schemeClr val="accent5">
                    <a:alpha val="100000"/>
                  </a:schemeClr>
                </a:gs>
                <a:gs pos="71000">
                  <a:schemeClr val="accent5">
                    <a:lumMod val="30000"/>
                    <a:lumOff val="70000"/>
                    <a:alpha val="100000"/>
                  </a:schemeClr>
                </a:gs>
              </a:gsLst>
              <a:lin ang="16200000" scaled="0"/>
            </a:gradFill>
          </a:ln>
          <a:effectLst>
            <a:outerShdw blurRad="177800" dir="5400000" sx="90000" sy="-19000" rotWithShape="0">
              <a:schemeClr val="accent5">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fontAlgn="auto">
              <a:buClrTx/>
              <a:buSzTx/>
              <a:buFontTx/>
            </a:pPr>
            <a:endParaRPr lang="zh-CN" altLang="en-US" strike="noStrike" noProof="1">
              <a:solidFill>
                <a:schemeClr val="lt1"/>
              </a:solidFill>
              <a:sym typeface="+mn-ea"/>
            </a:endParaRPr>
          </a:p>
        </p:txBody>
      </p:sp>
      <p:sp>
        <p:nvSpPr>
          <p:cNvPr id="37" name="椭圆 36"/>
          <p:cNvSpPr/>
          <p:nvPr>
            <p:custDataLst>
              <p:tags r:id="rId15"/>
            </p:custDataLst>
          </p:nvPr>
        </p:nvSpPr>
        <p:spPr>
          <a:xfrm>
            <a:off x="8722481" y="4901715"/>
            <a:ext cx="579427" cy="580062"/>
          </a:xfrm>
          <a:prstGeom prst="ellipse">
            <a:avLst/>
          </a:prstGeom>
          <a:gradFill>
            <a:gsLst>
              <a:gs pos="44000">
                <a:schemeClr val="accent5">
                  <a:alpha val="100000"/>
                </a:schemeClr>
              </a:gs>
              <a:gs pos="0">
                <a:schemeClr val="accent5">
                  <a:lumMod val="40000"/>
                  <a:lumOff val="60000"/>
                  <a:alpha val="100000"/>
                </a:schemeClr>
              </a:gs>
              <a:gs pos="66000">
                <a:schemeClr val="accent5">
                  <a:alpha val="100000"/>
                </a:schemeClr>
              </a:gs>
              <a:gs pos="100000">
                <a:schemeClr val="accent5">
                  <a:alpha val="100000"/>
                </a:schemeClr>
              </a:gs>
            </a:gsLst>
            <a:path path="circle">
              <a:fillToRect r="100000" b="100000"/>
            </a:path>
            <a:tileRect l="-100000" t="-100000"/>
          </a:gradFill>
          <a:ln>
            <a:gradFill>
              <a:gsLst>
                <a:gs pos="37000">
                  <a:srgbClr val="FFFFFF"/>
                </a:gs>
                <a:gs pos="0">
                  <a:schemeClr val="accent5">
                    <a:lumMod val="45000"/>
                    <a:lumOff val="55000"/>
                    <a:alpha val="100000"/>
                  </a:schemeClr>
                </a:gs>
                <a:gs pos="100000">
                  <a:srgbClr val="FFFFFF"/>
                </a:gs>
                <a:gs pos="71000">
                  <a:schemeClr val="accent5">
                    <a:lumMod val="30000"/>
                    <a:lumOff val="70000"/>
                    <a:alpha val="100000"/>
                  </a:schemeClr>
                </a:gs>
              </a:gsLst>
              <a:lin ang="16200000" scaled="0"/>
            </a:gradFill>
          </a:ln>
          <a:effectLst>
            <a:outerShdw blurRad="177800" dir="5400000" sx="90000" sy="-19000" rotWithShape="0">
              <a:schemeClr val="accent5">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fontAlgn="auto">
              <a:buClrTx/>
              <a:buSzTx/>
              <a:buFontTx/>
            </a:pPr>
            <a:endParaRPr lang="zh-CN" altLang="en-US" strike="noStrike" noProof="1">
              <a:solidFill>
                <a:schemeClr val="lt1"/>
              </a:solidFill>
              <a:sym typeface="+mn-ea"/>
            </a:endParaRPr>
          </a:p>
        </p:txBody>
      </p:sp>
      <p:cxnSp>
        <p:nvCxnSpPr>
          <p:cNvPr id="38" name="直接连接符 37"/>
          <p:cNvCxnSpPr/>
          <p:nvPr>
            <p:custDataLst>
              <p:tags r:id="rId16"/>
            </p:custDataLst>
          </p:nvPr>
        </p:nvCxnSpPr>
        <p:spPr>
          <a:xfrm>
            <a:off x="5374259" y="5876925"/>
            <a:ext cx="1440943" cy="0"/>
          </a:xfrm>
          <a:prstGeom prst="line">
            <a:avLst/>
          </a:prstGeom>
          <a:ln cap="flat">
            <a:gradFill>
              <a:gsLst>
                <a:gs pos="0">
                  <a:srgbClr val="AFC6FF">
                    <a:alpha val="0"/>
                  </a:srgbClr>
                </a:gs>
                <a:gs pos="100000">
                  <a:srgbClr val="376FFF">
                    <a:alpha val="0"/>
                  </a:srgbClr>
                </a:gs>
                <a:gs pos="50000">
                  <a:srgbClr val="FFFFFF"/>
                </a:gs>
              </a:gsLst>
              <a:lin ang="10800000" scaled="1"/>
            </a:gradFill>
            <a:headEnd type="none"/>
          </a:ln>
        </p:spPr>
        <p:style>
          <a:lnRef idx="1">
            <a:schemeClr val="accent1"/>
          </a:lnRef>
          <a:fillRef idx="0">
            <a:schemeClr val="accent1"/>
          </a:fillRef>
          <a:effectRef idx="0">
            <a:schemeClr val="accent1"/>
          </a:effectRef>
          <a:fontRef idx="minor">
            <a:schemeClr val="tx1"/>
          </a:fontRef>
        </p:style>
      </p:cxnSp>
      <p:sp>
        <p:nvSpPr>
          <p:cNvPr id="52241" name="矩形 38"/>
          <p:cNvSpPr/>
          <p:nvPr>
            <p:custDataLst>
              <p:tags r:id="rId17"/>
            </p:custDataLst>
          </p:nvPr>
        </p:nvSpPr>
        <p:spPr>
          <a:xfrm>
            <a:off x="1533525" y="3152775"/>
            <a:ext cx="1927225" cy="833438"/>
          </a:xfrm>
          <a:prstGeom prst="rect">
            <a:avLst/>
          </a:prstGeom>
          <a:noFill/>
          <a:ln w="9525">
            <a:noFill/>
          </a:ln>
        </p:spPr>
        <p:txBody>
          <a:bodyPr wrap="square" lIns="0" tIns="0" rIns="0" bIns="0" anchor="t" anchorCtr="0"/>
          <a:p>
            <a:pPr algn="r">
              <a:lnSpc>
                <a:spcPct val="150000"/>
              </a:lnSpc>
            </a:pPr>
            <a:r>
              <a:rPr lang="zh-CN" altLang="en-US" sz="2000" b="1" dirty="0">
                <a:solidFill>
                  <a:schemeClr val="tx1"/>
                </a:solidFill>
                <a:effectLst>
                  <a:outerShdw blurRad="38100" dist="38100" dir="2700000" algn="tl">
                    <a:srgbClr val="000000">
                      <a:alpha val="43137"/>
                    </a:srgbClr>
                  </a:outerShdw>
                </a:effectLst>
                <a:latin typeface="汉仪书宋二简" panose="02010600000101010101" charset="-122"/>
                <a:ea typeface="微软雅黑" panose="020B0503020204020204" charset="-122"/>
                <a:cs typeface="汉仪书宋二简" panose="02010600000101010101" charset="-122"/>
              </a:rPr>
              <a:t>2</a:t>
            </a:r>
            <a:r>
              <a:rPr lang="en-US" altLang="zh-CN" sz="2000" b="1" dirty="0">
                <a:solidFill>
                  <a:schemeClr val="tx1"/>
                </a:solidFill>
                <a:effectLst>
                  <a:outerShdw blurRad="38100" dist="38100" dir="2700000" algn="tl">
                    <a:srgbClr val="000000">
                      <a:alpha val="43137"/>
                    </a:srgbClr>
                  </a:outerShdw>
                </a:effectLst>
                <a:latin typeface="汉仪书宋二简" panose="02010600000101010101" charset="-122"/>
                <a:ea typeface="微软雅黑" panose="020B0503020204020204" charset="-122"/>
                <a:cs typeface="汉仪书宋二简" panose="02010600000101010101" charset="-122"/>
              </a:rPr>
              <a:t>.</a:t>
            </a:r>
            <a:r>
              <a:rPr lang="zh-CN" altLang="en-US" sz="2000" b="1" dirty="0">
                <a:solidFill>
                  <a:schemeClr val="tx1"/>
                </a:solidFill>
                <a:effectLst>
                  <a:outerShdw blurRad="38100" dist="38100" dir="2700000" algn="tl">
                    <a:srgbClr val="000000">
                      <a:alpha val="43137"/>
                    </a:srgbClr>
                  </a:outerShdw>
                </a:effectLst>
                <a:latin typeface="汉仪书宋二简" panose="02010600000101010101" charset="-122"/>
                <a:ea typeface="微软雅黑" panose="020B0503020204020204" charset="-122"/>
                <a:cs typeface="汉仪书宋二简" panose="02010600000101010101" charset="-122"/>
              </a:rPr>
              <a:t>利率风险</a:t>
            </a:r>
            <a:endParaRPr lang="zh-CN" altLang="en-US" sz="2000" b="1" dirty="0">
              <a:solidFill>
                <a:schemeClr val="tx1"/>
              </a:solidFill>
              <a:effectLst>
                <a:outerShdw blurRad="38100" dist="38100" dir="2700000" algn="tl">
                  <a:srgbClr val="000000">
                    <a:alpha val="43137"/>
                  </a:srgbClr>
                </a:outerShdw>
              </a:effectLst>
              <a:latin typeface="汉仪书宋二简" panose="02010600000101010101" charset="-122"/>
              <a:ea typeface="微软雅黑" panose="020B0503020204020204" charset="-122"/>
              <a:cs typeface="汉仪书宋二简" panose="02010600000101010101" charset="-122"/>
            </a:endParaRPr>
          </a:p>
        </p:txBody>
      </p:sp>
      <p:sp>
        <p:nvSpPr>
          <p:cNvPr id="52242" name="矩形 39"/>
          <p:cNvSpPr/>
          <p:nvPr>
            <p:custDataLst>
              <p:tags r:id="rId18"/>
            </p:custDataLst>
          </p:nvPr>
        </p:nvSpPr>
        <p:spPr>
          <a:xfrm>
            <a:off x="8395018" y="3026410"/>
            <a:ext cx="1936750" cy="844550"/>
          </a:xfrm>
          <a:prstGeom prst="rect">
            <a:avLst/>
          </a:prstGeom>
          <a:noFill/>
          <a:ln w="9525">
            <a:noFill/>
          </a:ln>
        </p:spPr>
        <p:txBody>
          <a:bodyPr wrap="square" lIns="0" tIns="0" rIns="0" bIns="0" anchor="t" anchorCtr="0">
            <a:noAutofit/>
          </a:bodyPr>
          <a:p>
            <a:pPr lvl="0" algn="r">
              <a:lnSpc>
                <a:spcPct val="150000"/>
              </a:lnSpc>
              <a:buClrTx/>
              <a:buSzTx/>
              <a:buFontTx/>
            </a:pP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4</a:t>
            </a: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a:t>
            </a: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购买力风险</a:t>
            </a:r>
            <a:endPar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endParaRPr>
          </a:p>
        </p:txBody>
      </p:sp>
      <p:sp>
        <p:nvSpPr>
          <p:cNvPr id="52243" name="矩形 40"/>
          <p:cNvSpPr/>
          <p:nvPr>
            <p:custDataLst>
              <p:tags r:id="rId19"/>
            </p:custDataLst>
          </p:nvPr>
        </p:nvSpPr>
        <p:spPr>
          <a:xfrm>
            <a:off x="4427538" y="1820228"/>
            <a:ext cx="2068512" cy="846137"/>
          </a:xfrm>
          <a:prstGeom prst="rect">
            <a:avLst/>
          </a:prstGeom>
          <a:noFill/>
          <a:ln w="9525">
            <a:noFill/>
          </a:ln>
        </p:spPr>
        <p:txBody>
          <a:bodyPr wrap="square" lIns="0" tIns="0" rIns="0" bIns="0" anchor="t" anchorCtr="0">
            <a:noAutofit/>
          </a:bodyPr>
          <a:p>
            <a:pPr lvl="0" algn="r">
              <a:lnSpc>
                <a:spcPct val="150000"/>
              </a:lnSpc>
              <a:buClrTx/>
              <a:buSzTx/>
              <a:buFontTx/>
            </a:pP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3</a:t>
            </a: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a:t>
            </a:r>
            <a:r>
              <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rPr>
              <a:t>汇率风险</a:t>
            </a:r>
            <a:endParaRPr lang="zh-CN" altLang="en-US" sz="2000" b="1" dirty="0">
              <a:effectLst>
                <a:outerShdw blurRad="38100" dist="38100" dir="2700000" algn="tl">
                  <a:srgbClr val="000000">
                    <a:alpha val="43137"/>
                  </a:srgbClr>
                </a:outerShdw>
              </a:effectLst>
              <a:latin typeface="汉仪书宋二简" panose="02010600000101010101" charset="-122"/>
              <a:cs typeface="汉仪书宋二简" panose="02010600000101010101" charset="-122"/>
              <a:sym typeface="+mn-ea"/>
            </a:endParaRPr>
          </a:p>
        </p:txBody>
      </p:sp>
      <p:sp>
        <p:nvSpPr>
          <p:cNvPr id="42" name="任意多边形: 形状 29"/>
          <p:cNvSpPr/>
          <p:nvPr>
            <p:custDataLst>
              <p:tags r:id="rId20"/>
            </p:custDataLst>
          </p:nvPr>
        </p:nvSpPr>
        <p:spPr>
          <a:xfrm>
            <a:off x="3984143" y="3683140"/>
            <a:ext cx="4221174" cy="2533721"/>
          </a:xfrm>
          <a:custGeom>
            <a:avLst/>
            <a:gdLst>
              <a:gd name="connsiteX0" fmla="*/ 2108242 w 4218940"/>
              <a:gd name="connsiteY0" fmla="*/ 471170 h 2532380"/>
              <a:gd name="connsiteX1" fmla="*/ 399590 w 4218940"/>
              <a:gd name="connsiteY1" fmla="*/ 2180269 h 2532380"/>
              <a:gd name="connsiteX2" fmla="*/ 430181 w 4218940"/>
              <a:gd name="connsiteY2" fmla="*/ 2503583 h 2532380"/>
              <a:gd name="connsiteX3" fmla="*/ 434235 w 4218940"/>
              <a:gd name="connsiteY3" fmla="*/ 2523490 h 2532380"/>
              <a:gd name="connsiteX4" fmla="*/ 3781880 w 4218940"/>
              <a:gd name="connsiteY4" fmla="*/ 2523490 h 2532380"/>
              <a:gd name="connsiteX5" fmla="*/ 3785935 w 4218940"/>
              <a:gd name="connsiteY5" fmla="*/ 2503583 h 2532380"/>
              <a:gd name="connsiteX6" fmla="*/ 3816525 w 4218940"/>
              <a:gd name="connsiteY6" fmla="*/ 2180269 h 2532380"/>
              <a:gd name="connsiteX7" fmla="*/ 2108242 w 4218940"/>
              <a:gd name="connsiteY7" fmla="*/ 471170 h 2532380"/>
              <a:gd name="connsiteX8" fmla="*/ 2109698 w 4218940"/>
              <a:gd name="connsiteY8" fmla="*/ 0 h 2532380"/>
              <a:gd name="connsiteX9" fmla="*/ 4218940 w 4218940"/>
              <a:gd name="connsiteY9" fmla="*/ 2108876 h 2532380"/>
              <a:gd name="connsiteX10" fmla="*/ 4181169 w 4218940"/>
              <a:gd name="connsiteY10" fmla="*/ 2507816 h 2532380"/>
              <a:gd name="connsiteX11" fmla="*/ 4176164 w 4218940"/>
              <a:gd name="connsiteY11" fmla="*/ 2532380 h 2532380"/>
              <a:gd name="connsiteX12" fmla="*/ 42777 w 4218940"/>
              <a:gd name="connsiteY12" fmla="*/ 2532380 h 2532380"/>
              <a:gd name="connsiteX13" fmla="*/ 37771 w 4218940"/>
              <a:gd name="connsiteY13" fmla="*/ 2507816 h 2532380"/>
              <a:gd name="connsiteX14" fmla="*/ 0 w 4218940"/>
              <a:gd name="connsiteY14" fmla="*/ 2108876 h 2532380"/>
              <a:gd name="connsiteX15" fmla="*/ 2109698 w 4218940"/>
              <a:gd name="connsiteY15" fmla="*/ 0 h 25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8940" h="2532380">
                <a:moveTo>
                  <a:pt x="2108242" y="471170"/>
                </a:moveTo>
                <a:cubicBezTo>
                  <a:pt x="1164356" y="471170"/>
                  <a:pt x="399590" y="1236136"/>
                  <a:pt x="399590" y="2180269"/>
                </a:cubicBezTo>
                <a:cubicBezTo>
                  <a:pt x="399590" y="2290867"/>
                  <a:pt x="410279" y="2398884"/>
                  <a:pt x="430181" y="2503583"/>
                </a:cubicBezTo>
                <a:lnTo>
                  <a:pt x="434235" y="2523490"/>
                </a:lnTo>
                <a:lnTo>
                  <a:pt x="3781880" y="2523490"/>
                </a:lnTo>
                <a:lnTo>
                  <a:pt x="3785935" y="2503583"/>
                </a:lnTo>
                <a:cubicBezTo>
                  <a:pt x="3805837" y="2398884"/>
                  <a:pt x="3816525" y="2290867"/>
                  <a:pt x="3816525" y="2180269"/>
                </a:cubicBezTo>
                <a:cubicBezTo>
                  <a:pt x="3816525" y="1236136"/>
                  <a:pt x="3051760" y="471170"/>
                  <a:pt x="2108242" y="471170"/>
                </a:cubicBezTo>
                <a:close/>
                <a:moveTo>
                  <a:pt x="2109698" y="0"/>
                </a:moveTo>
                <a:cubicBezTo>
                  <a:pt x="3274673" y="0"/>
                  <a:pt x="4218940" y="943900"/>
                  <a:pt x="4218940" y="2108876"/>
                </a:cubicBezTo>
                <a:cubicBezTo>
                  <a:pt x="4218940" y="2245344"/>
                  <a:pt x="4205743" y="2378627"/>
                  <a:pt x="4181169" y="2507816"/>
                </a:cubicBezTo>
                <a:lnTo>
                  <a:pt x="4176164" y="2532380"/>
                </a:lnTo>
                <a:lnTo>
                  <a:pt x="42777" y="2532380"/>
                </a:lnTo>
                <a:lnTo>
                  <a:pt x="37771" y="2507816"/>
                </a:lnTo>
                <a:cubicBezTo>
                  <a:pt x="13197" y="2378627"/>
                  <a:pt x="0" y="2245344"/>
                  <a:pt x="0" y="2108876"/>
                </a:cubicBezTo>
                <a:cubicBezTo>
                  <a:pt x="0" y="943900"/>
                  <a:pt x="944267" y="0"/>
                  <a:pt x="2109698" y="0"/>
                </a:cubicBezTo>
                <a:close/>
              </a:path>
            </a:pathLst>
          </a:custGeom>
          <a:solidFill>
            <a:schemeClr val="accent1">
              <a:lumMod val="20000"/>
              <a:lumOff val="80000"/>
              <a:alpha val="35000"/>
            </a:schemeClr>
          </a:solidFill>
          <a:ln w="3175">
            <a:gradFill>
              <a:gsLst>
                <a:gs pos="37000">
                  <a:schemeClr val="accent1">
                    <a:lumMod val="5000"/>
                    <a:lumOff val="95000"/>
                    <a:alpha val="100000"/>
                  </a:schemeClr>
                </a:gs>
                <a:gs pos="0">
                  <a:schemeClr val="accent1">
                    <a:lumMod val="51000"/>
                    <a:lumOff val="49000"/>
                    <a:alpha val="100000"/>
                  </a:schemeClr>
                </a:gs>
                <a:gs pos="100000">
                  <a:schemeClr val="bg1"/>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trike="noStrike" noProof="1">
              <a:solidFill>
                <a:schemeClr val="lt1"/>
              </a:solidFill>
              <a:sym typeface="+mn-ea"/>
            </a:endParaRPr>
          </a:p>
        </p:txBody>
      </p:sp>
      <p:sp>
        <p:nvSpPr>
          <p:cNvPr id="43" name="任意多边形 15"/>
          <p:cNvSpPr/>
          <p:nvPr>
            <p:custDataLst>
              <p:tags r:id="rId21"/>
            </p:custDataLst>
          </p:nvPr>
        </p:nvSpPr>
        <p:spPr>
          <a:xfrm>
            <a:off x="4387582" y="4157736"/>
            <a:ext cx="3418745" cy="2053407"/>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noFill/>
          <a:ln w="3175">
            <a:gradFill>
              <a:gsLst>
                <a:gs pos="37000">
                  <a:schemeClr val="accent1">
                    <a:lumMod val="5000"/>
                    <a:lumOff val="95000"/>
                    <a:alpha val="100000"/>
                  </a:schemeClr>
                </a:gs>
                <a:gs pos="0">
                  <a:schemeClr val="accent1">
                    <a:lumMod val="51000"/>
                    <a:lumOff val="49000"/>
                    <a:alpha val="100000"/>
                  </a:schemeClr>
                </a:gs>
                <a:gs pos="100000">
                  <a:schemeClr val="bg1"/>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trike="noStrike" noProof="1">
              <a:solidFill>
                <a:schemeClr val="lt1"/>
              </a:solidFill>
              <a:sym typeface="+mn-ea"/>
            </a:endParaRPr>
          </a:p>
        </p:txBody>
      </p:sp>
      <p:pic>
        <p:nvPicPr>
          <p:cNvPr id="44" name="图片 5" descr="343435383036303b343532343134393bcdb7c4d4b7e7b1a9"/>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3020338" y="5047842"/>
            <a:ext cx="288153" cy="288152"/>
          </a:xfrm>
          <a:prstGeom prst="rect">
            <a:avLst/>
          </a:prstGeom>
        </p:spPr>
      </p:pic>
      <p:pic>
        <p:nvPicPr>
          <p:cNvPr id="45" name="图片 18" descr="343435383036303b343532343136323bcfeec4bfc9fac3fcd6dcc6da"/>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901549" y="3345777"/>
            <a:ext cx="288152" cy="288153"/>
          </a:xfrm>
          <a:prstGeom prst="rect">
            <a:avLst/>
          </a:prstGeom>
        </p:spPr>
      </p:pic>
      <p:pic>
        <p:nvPicPr>
          <p:cNvPr id="46" name="图片 12" descr="343439383331313b343532303032383bbfcdbba7b9dcc0ed"/>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5957498" y="2666602"/>
            <a:ext cx="288153" cy="288152"/>
          </a:xfrm>
          <a:prstGeom prst="rect">
            <a:avLst/>
          </a:prstGeom>
        </p:spPr>
      </p:pic>
      <p:pic>
        <p:nvPicPr>
          <p:cNvPr id="47" name="图片 8" descr="343439383331313b343532303032343bb7a2b2bcb9dcc0ed"/>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7961348" y="3354036"/>
            <a:ext cx="288154" cy="288153"/>
          </a:xfrm>
          <a:prstGeom prst="rect">
            <a:avLst/>
          </a:prstGeom>
        </p:spPr>
      </p:pic>
      <p:pic>
        <p:nvPicPr>
          <p:cNvPr id="48" name="图片 11" descr="343435383038363b343532323339353bb6d4bbb0b9b5cda8"/>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8895928" y="5075161"/>
            <a:ext cx="288152" cy="288154"/>
          </a:xfrm>
          <a:prstGeom prst="rect">
            <a:avLst/>
          </a:prstGeom>
        </p:spPr>
      </p:pic>
      <p:sp>
        <p:nvSpPr>
          <p:cNvPr id="52251" name="标题 16"/>
          <p:cNvSpPr>
            <a:spLocks noGrp="1"/>
          </p:cNvSpPr>
          <p:nvPr>
            <p:ph type="title"/>
            <p:custDataLst>
              <p:tags r:id="rId37"/>
            </p:custDataLst>
          </p:nvPr>
        </p:nvSpPr>
        <p:spPr>
          <a:xfrm>
            <a:off x="4648200" y="85090"/>
            <a:ext cx="2764155" cy="718820"/>
          </a:xfrm>
        </p:spPr>
        <p:txBody>
          <a:bodyPr vert="horz" wrap="square" lIns="0" tIns="0" rIns="0" bIns="0" anchor="b" anchorCtr="0"/>
          <a:p>
            <a:pPr>
              <a:buSzTx/>
            </a:pPr>
            <a:r>
              <a:rPr lang="zh-CN" altLang="en-US" sz="2800" b="1" dirty="0">
                <a:effectLst>
                  <a:outerShdw blurRad="38100" dist="38100" dir="2700000" algn="tl">
                    <a:srgbClr val="000000">
                      <a:alpha val="43137"/>
                    </a:srgbClr>
                  </a:outerShdw>
                </a:effectLst>
              </a:rPr>
              <a:t>三</a:t>
            </a:r>
            <a:r>
              <a:rPr lang="en-US" altLang="zh-CN" sz="2800" b="1" dirty="0">
                <a:effectLst>
                  <a:outerShdw blurRad="38100" dist="38100" dir="2700000" algn="tl">
                    <a:srgbClr val="000000">
                      <a:alpha val="43137"/>
                    </a:srgbClr>
                  </a:outerShdw>
                </a:effectLst>
              </a:rPr>
              <a:t>.</a:t>
            </a:r>
            <a:r>
              <a:rPr lang="zh-CN" altLang="en-US" sz="2800" b="1" dirty="0">
                <a:effectLst>
                  <a:outerShdw blurRad="38100" dist="38100" dir="2700000" algn="tl">
                    <a:srgbClr val="000000">
                      <a:alpha val="43137"/>
                    </a:srgbClr>
                  </a:outerShdw>
                </a:effectLst>
              </a:rPr>
              <a:t>风险的划分</a:t>
            </a:r>
            <a:endParaRPr lang="zh-CN" altLang="en-US" sz="2800" b="1" dirty="0">
              <a:effectLst>
                <a:outerShdw blurRad="38100" dist="38100" dir="2700000" algn="tl">
                  <a:srgbClr val="000000">
                    <a:alpha val="43137"/>
                  </a:srgbClr>
                </a:outerShdw>
              </a:effectLst>
            </a:endParaRPr>
          </a:p>
        </p:txBody>
      </p:sp>
      <p:sp>
        <p:nvSpPr>
          <p:cNvPr id="2" name="文本框 1"/>
          <p:cNvSpPr txBox="1"/>
          <p:nvPr/>
        </p:nvSpPr>
        <p:spPr>
          <a:xfrm>
            <a:off x="719455" y="952500"/>
            <a:ext cx="9212580" cy="460375"/>
          </a:xfrm>
          <a:prstGeom prst="rect">
            <a:avLst/>
          </a:prstGeom>
          <a:noFill/>
        </p:spPr>
        <p:txBody>
          <a:bodyPr wrap="square" rtlCol="0" anchor="t">
            <a:spAutoFit/>
          </a:bodyPr>
          <a:p>
            <a:pPr lvl="0" algn="just" fontAlgn="auto">
              <a:spcBef>
                <a:spcPct val="0"/>
              </a:spcBef>
              <a:spcAft>
                <a:spcPct val="0"/>
              </a:spcAft>
              <a:buClrTx/>
              <a:buSzTx/>
              <a:buFontTx/>
            </a:pPr>
            <a:r>
              <a:rPr lang="en-US" altLang="zh-CN" sz="2400" dirty="0">
                <a:solidFill>
                  <a:schemeClr val="tx2">
                    <a:lumMod val="75000"/>
                    <a:lumOff val="25000"/>
                  </a:schemeClr>
                </a:solidFill>
                <a:latin typeface="+mj-lt"/>
                <a:ea typeface="+mj-ea"/>
                <a:cs typeface="+mj-cs"/>
                <a:sym typeface="+mn-ea"/>
              </a:rPr>
              <a:t>(</a:t>
            </a:r>
            <a:r>
              <a:rPr lang="zh-CN" altLang="en-US" sz="2400" dirty="0">
                <a:solidFill>
                  <a:schemeClr val="tx2">
                    <a:lumMod val="75000"/>
                    <a:lumOff val="25000"/>
                  </a:schemeClr>
                </a:solidFill>
                <a:latin typeface="+mj-lt"/>
                <a:ea typeface="+mj-ea"/>
                <a:cs typeface="+mj-cs"/>
                <a:sym typeface="+mn-ea"/>
              </a:rPr>
              <a:t>一</a:t>
            </a:r>
            <a:r>
              <a:rPr lang="en-US" altLang="zh-CN" sz="2400" dirty="0">
                <a:solidFill>
                  <a:schemeClr val="tx2">
                    <a:lumMod val="75000"/>
                    <a:lumOff val="25000"/>
                  </a:schemeClr>
                </a:solidFill>
                <a:latin typeface="+mj-lt"/>
                <a:ea typeface="+mj-ea"/>
                <a:cs typeface="+mj-cs"/>
                <a:sym typeface="+mn-ea"/>
              </a:rPr>
              <a:t>)</a:t>
            </a:r>
            <a:r>
              <a:rPr lang="zh-CN" altLang="en-US" sz="2400" dirty="0">
                <a:solidFill>
                  <a:schemeClr val="tx2">
                    <a:lumMod val="75000"/>
                    <a:lumOff val="25000"/>
                  </a:schemeClr>
                </a:solidFill>
                <a:latin typeface="+mj-lt"/>
                <a:ea typeface="+mj-ea"/>
                <a:cs typeface="+mj-cs"/>
                <a:sym typeface="+mn-ea"/>
              </a:rPr>
              <a:t>系统性风险：</a:t>
            </a:r>
            <a:r>
              <a:rPr lang="zh-CN" altLang="en-US" sz="1800" dirty="0">
                <a:solidFill>
                  <a:schemeClr val="tx1"/>
                </a:solidFill>
                <a:latin typeface="+mn-ea"/>
                <a:cs typeface="+mn-ea"/>
                <a:sym typeface="+mn-ea"/>
              </a:rPr>
              <a:t>由于某种全局性的因素对所有证券收益率都产生作用的风险</a:t>
            </a:r>
            <a:endParaRPr lang="zh-CN" altLang="en-US" sz="1800" dirty="0">
              <a:solidFill>
                <a:schemeClr val="tx1"/>
              </a:solidFill>
              <a:latin typeface="+mn-ea"/>
              <a:cs typeface="+mn-ea"/>
              <a:sym typeface="+mn-ea"/>
            </a:endParaRPr>
          </a:p>
        </p:txBody>
      </p:sp>
    </p:spTree>
    <p:custDataLst>
      <p:tags r:id="rId38"/>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1"/>
          <p:cNvSpPr>
            <a:spLocks noGrp="1"/>
          </p:cNvSpPr>
          <p:nvPr>
            <p:ph type="title"/>
            <p:custDataLst>
              <p:tags r:id="rId1"/>
            </p:custDataLst>
          </p:nvPr>
        </p:nvSpPr>
        <p:spPr>
          <a:xfrm>
            <a:off x="-130175" y="139700"/>
            <a:ext cx="12452350" cy="718820"/>
          </a:xfrm>
        </p:spPr>
        <p:txBody>
          <a:bodyPr vert="horz" wrap="square" lIns="0" tIns="0" rIns="0" bIns="0" anchor="b" anchorCtr="0">
            <a:normAutofit/>
          </a:bodyPr>
          <a:p>
            <a:pPr>
              <a:buSzTx/>
            </a:pPr>
            <a:r>
              <a:rPr lang="zh-CN" altLang="en-US" dirty="0"/>
              <a:t>（二）非系统性风险：</a:t>
            </a:r>
            <a:r>
              <a:rPr lang="zh-CN" altLang="en-US" sz="1800" dirty="0">
                <a:solidFill>
                  <a:schemeClr val="tx1"/>
                </a:solidFill>
                <a:latin typeface="+mn-ea"/>
                <a:ea typeface="微软雅黑" panose="020B0503020204020204" charset="-122"/>
                <a:cs typeface="+mn-ea"/>
                <a:sym typeface="汉仪书宋二简" panose="02010600000101010101" charset="-122"/>
              </a:rPr>
              <a:t>由于个别公司特殊状况造成的风险,这类风险只与公司本身状况有关,而与整个市场没有关联。</a:t>
            </a:r>
            <a:endParaRPr lang="zh-CN" altLang="en-US" sz="1800" dirty="0">
              <a:solidFill>
                <a:schemeClr val="tx1"/>
              </a:solidFill>
              <a:latin typeface="+mn-ea"/>
              <a:ea typeface="微软雅黑" panose="020B0503020204020204" charset="-122"/>
              <a:cs typeface="+mn-ea"/>
            </a:endParaRPr>
          </a:p>
        </p:txBody>
      </p:sp>
      <p:sp>
        <p:nvSpPr>
          <p:cNvPr id="158" name="矩形 157"/>
          <p:cNvSpPr/>
          <p:nvPr>
            <p:custDataLst>
              <p:tags r:id="rId2"/>
            </p:custDataLst>
          </p:nvPr>
        </p:nvSpPr>
        <p:spPr>
          <a:xfrm>
            <a:off x="9071827" y="3874341"/>
            <a:ext cx="2029243" cy="620994"/>
          </a:xfrm>
          <a:prstGeom prst="rect">
            <a:avLst/>
          </a:prstGeom>
          <a:noFill/>
        </p:spPr>
        <p:txBody>
          <a:bodyPr wrap="square" lIns="0" tIns="0" rIns="0" bIns="0" rtlCol="0" anchor="b" anchorCtr="0">
            <a:noAutofit/>
          </a:bodyPr>
          <a:lstStyle/>
          <a:p>
            <a:pPr algn="just">
              <a:spcBef>
                <a:spcPct val="0"/>
              </a:spcBef>
              <a:spcAft>
                <a:spcPct val="0"/>
              </a:spcAft>
            </a:pPr>
            <a:r>
              <a:rPr lang="zh-CN" altLang="en-US" b="1">
                <a:solidFill>
                  <a:schemeClr val="accent1"/>
                </a:solidFill>
                <a:latin typeface="+mn-ea"/>
                <a:cs typeface="+mn-ea"/>
                <a:sym typeface="+mn-ea"/>
              </a:rPr>
              <a:t>4</a:t>
            </a:r>
            <a:r>
              <a:rPr lang="en-US" altLang="zh-CN" b="1">
                <a:solidFill>
                  <a:schemeClr val="accent1"/>
                </a:solidFill>
                <a:latin typeface="+mn-ea"/>
                <a:cs typeface="+mn-ea"/>
                <a:sym typeface="+mn-ea"/>
              </a:rPr>
              <a:t>.</a:t>
            </a:r>
            <a:r>
              <a:rPr lang="zh-CN" altLang="en-US" b="1">
                <a:solidFill>
                  <a:schemeClr val="accent1"/>
                </a:solidFill>
                <a:latin typeface="+mn-ea"/>
                <a:cs typeface="+mn-ea"/>
                <a:sym typeface="+mn-ea"/>
              </a:rPr>
              <a:t>偶然事件风险</a:t>
            </a:r>
            <a:endParaRPr lang="zh-CN" altLang="en-US" b="1">
              <a:solidFill>
                <a:schemeClr val="accent1"/>
              </a:solidFill>
              <a:latin typeface="+mn-ea"/>
              <a:cs typeface="+mn-ea"/>
              <a:sym typeface="+mn-ea"/>
            </a:endParaRPr>
          </a:p>
        </p:txBody>
      </p:sp>
      <p:sp>
        <p:nvSpPr>
          <p:cNvPr id="162" name="矩形 161"/>
          <p:cNvSpPr/>
          <p:nvPr>
            <p:custDataLst>
              <p:tags r:id="rId3"/>
            </p:custDataLst>
          </p:nvPr>
        </p:nvSpPr>
        <p:spPr>
          <a:xfrm>
            <a:off x="1420244" y="2195383"/>
            <a:ext cx="2029243" cy="620994"/>
          </a:xfrm>
          <a:prstGeom prst="rect">
            <a:avLst/>
          </a:prstGeom>
          <a:noFill/>
        </p:spPr>
        <p:txBody>
          <a:bodyPr wrap="square" lIns="0" tIns="0" rIns="0" bIns="0" rtlCol="0" anchor="b" anchorCtr="0">
            <a:noAutofit/>
          </a:bodyPr>
          <a:lstStyle/>
          <a:p>
            <a:pPr algn="r">
              <a:spcBef>
                <a:spcPct val="0"/>
              </a:spcBef>
              <a:spcAft>
                <a:spcPct val="0"/>
              </a:spcAft>
            </a:pPr>
            <a:r>
              <a:rPr lang="zh-CN" altLang="en-US" b="1">
                <a:solidFill>
                  <a:schemeClr val="accent2"/>
                </a:solidFill>
                <a:latin typeface="+mn-ea"/>
                <a:cs typeface="+mn-ea"/>
                <a:sym typeface="+mn-ea"/>
              </a:rPr>
              <a:t>1</a:t>
            </a:r>
            <a:r>
              <a:rPr lang="en-US" altLang="zh-CN" b="1">
                <a:solidFill>
                  <a:schemeClr val="accent2"/>
                </a:solidFill>
                <a:latin typeface="+mn-ea"/>
                <a:cs typeface="+mn-ea"/>
                <a:sym typeface="+mn-ea"/>
              </a:rPr>
              <a:t>.</a:t>
            </a:r>
            <a:r>
              <a:rPr lang="zh-CN" altLang="en-US" b="1">
                <a:solidFill>
                  <a:schemeClr val="accent2"/>
                </a:solidFill>
                <a:latin typeface="+mn-ea"/>
                <a:cs typeface="+mn-ea"/>
                <a:sym typeface="+mn-ea"/>
              </a:rPr>
              <a:t>财务风险</a:t>
            </a:r>
            <a:endParaRPr lang="zh-CN" altLang="en-US" b="1">
              <a:solidFill>
                <a:schemeClr val="accent2"/>
              </a:solidFill>
              <a:latin typeface="+mn-ea"/>
              <a:cs typeface="+mn-ea"/>
              <a:sym typeface="+mn-ea"/>
            </a:endParaRPr>
          </a:p>
        </p:txBody>
      </p:sp>
      <p:sp>
        <p:nvSpPr>
          <p:cNvPr id="164" name="矩形 163"/>
          <p:cNvSpPr/>
          <p:nvPr>
            <p:custDataLst>
              <p:tags r:id="rId4"/>
            </p:custDataLst>
          </p:nvPr>
        </p:nvSpPr>
        <p:spPr>
          <a:xfrm>
            <a:off x="7815628" y="2198936"/>
            <a:ext cx="2029243" cy="620994"/>
          </a:xfrm>
          <a:prstGeom prst="rect">
            <a:avLst/>
          </a:prstGeom>
          <a:noFill/>
        </p:spPr>
        <p:txBody>
          <a:bodyPr wrap="square" lIns="0" tIns="0" rIns="0" bIns="0" rtlCol="0" anchor="b" anchorCtr="0">
            <a:noAutofit/>
          </a:bodyPr>
          <a:lstStyle/>
          <a:p>
            <a:pPr algn="just">
              <a:spcBef>
                <a:spcPct val="0"/>
              </a:spcBef>
              <a:spcAft>
                <a:spcPct val="0"/>
              </a:spcAft>
            </a:pPr>
            <a:r>
              <a:rPr lang="zh-CN" altLang="en-US" b="1">
                <a:solidFill>
                  <a:schemeClr val="accent2"/>
                </a:solidFill>
                <a:latin typeface="+mn-ea"/>
                <a:cs typeface="+mn-ea"/>
                <a:sym typeface="+mn-ea"/>
              </a:rPr>
              <a:t>3</a:t>
            </a:r>
            <a:r>
              <a:rPr lang="en-US" altLang="zh-CN" b="1">
                <a:solidFill>
                  <a:schemeClr val="accent2"/>
                </a:solidFill>
                <a:latin typeface="+mn-ea"/>
                <a:cs typeface="+mn-ea"/>
                <a:sym typeface="+mn-ea"/>
              </a:rPr>
              <a:t>.</a:t>
            </a:r>
            <a:r>
              <a:rPr lang="zh-CN" altLang="en-US" b="1">
                <a:solidFill>
                  <a:schemeClr val="accent2"/>
                </a:solidFill>
                <a:latin typeface="+mn-ea"/>
                <a:cs typeface="+mn-ea"/>
                <a:sym typeface="+mn-ea"/>
              </a:rPr>
              <a:t>经营风险</a:t>
            </a:r>
            <a:endParaRPr lang="zh-CN" altLang="en-US" b="1">
              <a:solidFill>
                <a:schemeClr val="accent2"/>
              </a:solidFill>
              <a:latin typeface="+mn-ea"/>
              <a:cs typeface="+mn-ea"/>
              <a:sym typeface="+mn-ea"/>
            </a:endParaRPr>
          </a:p>
        </p:txBody>
      </p:sp>
      <p:cxnSp>
        <p:nvCxnSpPr>
          <p:cNvPr id="168" name="肘形连接符 167"/>
          <p:cNvCxnSpPr/>
          <p:nvPr>
            <p:custDataLst>
              <p:tags r:id="rId5"/>
            </p:custDataLst>
          </p:nvPr>
        </p:nvCxnSpPr>
        <p:spPr>
          <a:xfrm>
            <a:off x="3707406" y="2831299"/>
            <a:ext cx="341760" cy="1789799"/>
          </a:xfrm>
          <a:prstGeom prst="bentConnector2">
            <a:avLst/>
          </a:prstGeom>
          <a:ln w="12700">
            <a:solidFill>
              <a:schemeClr val="tx1">
                <a:lumMod val="50000"/>
                <a:lumOff val="50000"/>
                <a:alpha val="50000"/>
              </a:schemeClr>
            </a:solidFill>
            <a:prstDash val="dash"/>
          </a:ln>
        </p:spPr>
        <p:style>
          <a:lnRef idx="2">
            <a:schemeClr val="accent1"/>
          </a:lnRef>
          <a:fillRef idx="0">
            <a:srgbClr val="FFFFFF"/>
          </a:fillRef>
          <a:effectRef idx="0">
            <a:srgbClr val="FFFFFF"/>
          </a:effectRef>
          <a:fontRef idx="minor">
            <a:schemeClr val="tx1"/>
          </a:fontRef>
        </p:style>
      </p:cxnSp>
      <p:sp>
        <p:nvSpPr>
          <p:cNvPr id="169" name="椭圆 168"/>
          <p:cNvSpPr>
            <a:spLocks noChangeAspect="1"/>
          </p:cNvSpPr>
          <p:nvPr>
            <p:custDataLst>
              <p:tags r:id="rId6"/>
            </p:custDataLst>
          </p:nvPr>
        </p:nvSpPr>
        <p:spPr>
          <a:xfrm>
            <a:off x="3627116" y="2790799"/>
            <a:ext cx="80289" cy="80289"/>
          </a:xfrm>
          <a:prstGeom prst="ellipse">
            <a:avLst/>
          </a:prstGeom>
          <a:solidFill>
            <a:schemeClr val="accent2"/>
          </a:solidFill>
          <a:ln w="53975">
            <a:solidFill>
              <a:schemeClr val="accent2">
                <a:alpha val="44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cxnSp>
        <p:nvCxnSpPr>
          <p:cNvPr id="170" name="肘形连接符 169"/>
          <p:cNvCxnSpPr/>
          <p:nvPr>
            <p:custDataLst>
              <p:tags r:id="rId7"/>
            </p:custDataLst>
          </p:nvPr>
        </p:nvCxnSpPr>
        <p:spPr>
          <a:xfrm rot="16200000">
            <a:off x="7799287" y="5210117"/>
            <a:ext cx="1673274" cy="401443"/>
          </a:xfrm>
          <a:prstGeom prst="bentConnector3">
            <a:avLst>
              <a:gd name="adj1" fmla="val 98450"/>
            </a:avLst>
          </a:prstGeom>
          <a:ln w="12700">
            <a:solidFill>
              <a:schemeClr val="tx1">
                <a:lumMod val="50000"/>
                <a:lumOff val="50000"/>
                <a:alpha val="50000"/>
              </a:schemeClr>
            </a:solidFill>
            <a:prstDash val="dash"/>
          </a:ln>
        </p:spPr>
        <p:style>
          <a:lnRef idx="2">
            <a:schemeClr val="accent1"/>
          </a:lnRef>
          <a:fillRef idx="0">
            <a:srgbClr val="FFFFFF"/>
          </a:fillRef>
          <a:effectRef idx="0">
            <a:srgbClr val="FFFFFF"/>
          </a:effectRef>
          <a:fontRef idx="minor">
            <a:schemeClr val="tx1"/>
          </a:fontRef>
        </p:style>
      </p:cxnSp>
      <p:sp>
        <p:nvSpPr>
          <p:cNvPr id="171" name="椭圆 170"/>
          <p:cNvSpPr>
            <a:spLocks noChangeAspect="1"/>
          </p:cNvSpPr>
          <p:nvPr>
            <p:custDataLst>
              <p:tags r:id="rId8"/>
            </p:custDataLst>
          </p:nvPr>
        </p:nvSpPr>
        <p:spPr>
          <a:xfrm flipH="1">
            <a:off x="8796856" y="4574203"/>
            <a:ext cx="80289" cy="80289"/>
          </a:xfrm>
          <a:prstGeom prst="ellipse">
            <a:avLst/>
          </a:prstGeom>
          <a:solidFill>
            <a:schemeClr val="accent1"/>
          </a:solidFill>
          <a:ln w="53975">
            <a:solidFill>
              <a:schemeClr val="accent1">
                <a:alpha val="44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cxnSp>
        <p:nvCxnSpPr>
          <p:cNvPr id="172" name="肘形连接符 171"/>
          <p:cNvCxnSpPr/>
          <p:nvPr>
            <p:custDataLst>
              <p:tags r:id="rId9"/>
            </p:custDataLst>
          </p:nvPr>
        </p:nvCxnSpPr>
        <p:spPr>
          <a:xfrm rot="16200000">
            <a:off x="6539536" y="3434529"/>
            <a:ext cx="1642720" cy="449048"/>
          </a:xfrm>
          <a:prstGeom prst="bentConnector2">
            <a:avLst/>
          </a:prstGeom>
          <a:ln w="12700">
            <a:solidFill>
              <a:schemeClr val="tx1">
                <a:lumMod val="50000"/>
                <a:lumOff val="50000"/>
                <a:alpha val="50000"/>
              </a:schemeClr>
            </a:solidFill>
            <a:prstDash val="dash"/>
          </a:ln>
        </p:spPr>
        <p:style>
          <a:lnRef idx="2">
            <a:schemeClr val="accent1"/>
          </a:lnRef>
          <a:fillRef idx="0">
            <a:srgbClr val="FFFFFF"/>
          </a:fillRef>
          <a:effectRef idx="0">
            <a:srgbClr val="FFFFFF"/>
          </a:effectRef>
          <a:fontRef idx="minor">
            <a:schemeClr val="tx1"/>
          </a:fontRef>
        </p:style>
      </p:cxnSp>
      <p:sp>
        <p:nvSpPr>
          <p:cNvPr id="173" name="椭圆 172"/>
          <p:cNvSpPr>
            <a:spLocks noChangeAspect="1"/>
          </p:cNvSpPr>
          <p:nvPr>
            <p:custDataLst>
              <p:tags r:id="rId10"/>
            </p:custDataLst>
          </p:nvPr>
        </p:nvSpPr>
        <p:spPr>
          <a:xfrm flipH="1">
            <a:off x="7585420" y="2797194"/>
            <a:ext cx="79578" cy="80289"/>
          </a:xfrm>
          <a:prstGeom prst="ellipse">
            <a:avLst/>
          </a:prstGeom>
          <a:solidFill>
            <a:schemeClr val="accent2"/>
          </a:solidFill>
          <a:ln w="53975">
            <a:solidFill>
              <a:schemeClr val="accent2">
                <a:alpha val="44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cxnSp>
        <p:nvCxnSpPr>
          <p:cNvPr id="174" name="肘形连接符 173"/>
          <p:cNvCxnSpPr/>
          <p:nvPr>
            <p:custDataLst>
              <p:tags r:id="rId11"/>
            </p:custDataLst>
          </p:nvPr>
        </p:nvCxnSpPr>
        <p:spPr>
          <a:xfrm flipH="1">
            <a:off x="6074856" y="1720047"/>
            <a:ext cx="43342" cy="1746457"/>
          </a:xfrm>
          <a:prstGeom prst="bentConnector4">
            <a:avLst>
              <a:gd name="adj1" fmla="val 98360"/>
              <a:gd name="adj2" fmla="val 51139"/>
            </a:avLst>
          </a:prstGeom>
          <a:ln w="12700">
            <a:solidFill>
              <a:schemeClr val="tx1">
                <a:lumMod val="50000"/>
                <a:lumOff val="50000"/>
                <a:alpha val="50000"/>
              </a:schemeClr>
            </a:solidFill>
            <a:prstDash val="dash"/>
          </a:ln>
        </p:spPr>
        <p:style>
          <a:lnRef idx="2">
            <a:schemeClr val="accent1"/>
          </a:lnRef>
          <a:fillRef idx="0">
            <a:srgbClr val="FFFFFF"/>
          </a:fillRef>
          <a:effectRef idx="0">
            <a:srgbClr val="FFFFFF"/>
          </a:effectRef>
          <a:fontRef idx="minor">
            <a:schemeClr val="tx1"/>
          </a:fontRef>
        </p:style>
      </p:cxnSp>
      <p:sp>
        <p:nvSpPr>
          <p:cNvPr id="175" name="椭圆 174"/>
          <p:cNvSpPr>
            <a:spLocks noChangeAspect="1"/>
          </p:cNvSpPr>
          <p:nvPr>
            <p:custDataLst>
              <p:tags r:id="rId12"/>
            </p:custDataLst>
          </p:nvPr>
        </p:nvSpPr>
        <p:spPr>
          <a:xfrm>
            <a:off x="6037909" y="1679547"/>
            <a:ext cx="80289" cy="80289"/>
          </a:xfrm>
          <a:prstGeom prst="ellipse">
            <a:avLst/>
          </a:prstGeom>
          <a:solidFill>
            <a:schemeClr val="accent1"/>
          </a:solidFill>
          <a:ln w="53975">
            <a:solidFill>
              <a:schemeClr val="accent1">
                <a:alpha val="44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176" name="任意多边形 175"/>
          <p:cNvSpPr/>
          <p:nvPr>
            <p:custDataLst>
              <p:tags r:id="rId13"/>
            </p:custDataLst>
          </p:nvPr>
        </p:nvSpPr>
        <p:spPr>
          <a:xfrm>
            <a:off x="4712790" y="3224926"/>
            <a:ext cx="1810577" cy="215652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548" h="3035">
                <a:moveTo>
                  <a:pt x="1275" y="0"/>
                </a:moveTo>
                <a:cubicBezTo>
                  <a:pt x="1705" y="0"/>
                  <a:pt x="2120" y="63"/>
                  <a:pt x="2512" y="179"/>
                </a:cubicBezTo>
                <a:lnTo>
                  <a:pt x="2548" y="190"/>
                </a:lnTo>
                <a:lnTo>
                  <a:pt x="1624" y="3035"/>
                </a:lnTo>
                <a:lnTo>
                  <a:pt x="1616" y="3033"/>
                </a:lnTo>
                <a:cubicBezTo>
                  <a:pt x="1507" y="3005"/>
                  <a:pt x="1392" y="2991"/>
                  <a:pt x="1275" y="2991"/>
                </a:cubicBezTo>
                <a:cubicBezTo>
                  <a:pt x="1157" y="2991"/>
                  <a:pt x="1042" y="3005"/>
                  <a:pt x="933" y="3033"/>
                </a:cubicBezTo>
                <a:lnTo>
                  <a:pt x="924" y="3035"/>
                </a:lnTo>
                <a:lnTo>
                  <a:pt x="0" y="190"/>
                </a:lnTo>
                <a:lnTo>
                  <a:pt x="36" y="179"/>
                </a:lnTo>
                <a:cubicBezTo>
                  <a:pt x="429" y="63"/>
                  <a:pt x="844" y="0"/>
                  <a:pt x="1275" y="0"/>
                </a:cubicBezTo>
                <a:close/>
              </a:path>
            </a:pathLst>
          </a:custGeom>
          <a:gradFill>
            <a:gsLst>
              <a:gs pos="0">
                <a:schemeClr val="accent1">
                  <a:lumMod val="80000"/>
                  <a:lumOff val="20000"/>
                  <a:alpha val="100000"/>
                </a:schemeClr>
              </a:gs>
              <a:gs pos="100000">
                <a:schemeClr val="accent1">
                  <a:alpha val="100000"/>
                </a:schemeClr>
              </a:gs>
            </a:gsLst>
            <a:lin ang="2700000" scaled="0"/>
          </a:gradFill>
          <a:ln w="12700">
            <a:miter lim="400000"/>
          </a:ln>
          <a:effectLst>
            <a:innerShdw blurRad="317500" dist="50800" dir="16200000">
              <a:schemeClr val="accent1">
                <a:lumMod val="20000"/>
                <a:lumOff val="80000"/>
                <a:alpha val="30000"/>
              </a:schemeClr>
            </a:innerShdw>
          </a:effectLst>
        </p:spPr>
        <p:txBody>
          <a:bodyPr wrap="square" lIns="71437" tIns="71437" rIns="71437" bIns="71437"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en-US" sz="2800" dirty="0">
              <a:solidFill>
                <a:schemeClr val="tx1"/>
              </a:solidFill>
              <a:latin typeface="+mj-lt"/>
              <a:ea typeface="微软雅黑" panose="020B0503020204020204" charset="-122"/>
              <a:cs typeface="微软雅黑" panose="020B0503020204020204" charset="-122"/>
              <a:sym typeface="+mn-ea"/>
            </a:endParaRPr>
          </a:p>
        </p:txBody>
      </p:sp>
      <p:sp>
        <p:nvSpPr>
          <p:cNvPr id="177" name="任意多边形 176"/>
          <p:cNvSpPr/>
          <p:nvPr>
            <p:custDataLst>
              <p:tags r:id="rId14"/>
            </p:custDataLst>
          </p:nvPr>
        </p:nvSpPr>
        <p:spPr>
          <a:xfrm>
            <a:off x="5960462" y="3390477"/>
            <a:ext cx="2120546" cy="230735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985" h="3247">
                <a:moveTo>
                  <a:pt x="924" y="0"/>
                </a:moveTo>
                <a:lnTo>
                  <a:pt x="959" y="12"/>
                </a:lnTo>
                <a:cubicBezTo>
                  <a:pt x="1760" y="294"/>
                  <a:pt x="2454" y="806"/>
                  <a:pt x="2961" y="1467"/>
                </a:cubicBezTo>
                <a:lnTo>
                  <a:pt x="2985" y="1498"/>
                </a:lnTo>
                <a:lnTo>
                  <a:pt x="577" y="3247"/>
                </a:lnTo>
                <a:lnTo>
                  <a:pt x="573" y="3242"/>
                </a:lnTo>
                <a:cubicBezTo>
                  <a:pt x="427" y="3069"/>
                  <a:pt x="237" y="2934"/>
                  <a:pt x="20" y="2850"/>
                </a:cubicBezTo>
                <a:lnTo>
                  <a:pt x="0" y="2843"/>
                </a:lnTo>
                <a:lnTo>
                  <a:pt x="924" y="0"/>
                </a:lnTo>
                <a:close/>
              </a:path>
            </a:pathLst>
          </a:custGeom>
          <a:gradFill>
            <a:gsLst>
              <a:gs pos="0">
                <a:schemeClr val="accent2">
                  <a:lumMod val="80000"/>
                  <a:lumOff val="2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178" name="任意多边形 177"/>
          <p:cNvSpPr/>
          <p:nvPr>
            <p:custDataLst>
              <p:tags r:id="rId15"/>
            </p:custDataLst>
          </p:nvPr>
        </p:nvSpPr>
        <p:spPr>
          <a:xfrm>
            <a:off x="3155332" y="3390477"/>
            <a:ext cx="2120591" cy="230757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985" h="3248">
                <a:moveTo>
                  <a:pt x="2061" y="0"/>
                </a:moveTo>
                <a:lnTo>
                  <a:pt x="2985" y="2843"/>
                </a:lnTo>
                <a:lnTo>
                  <a:pt x="2966" y="2850"/>
                </a:lnTo>
                <a:cubicBezTo>
                  <a:pt x="2749" y="2933"/>
                  <a:pt x="2559" y="3069"/>
                  <a:pt x="2413" y="3242"/>
                </a:cubicBezTo>
                <a:lnTo>
                  <a:pt x="2408" y="3248"/>
                </a:lnTo>
                <a:lnTo>
                  <a:pt x="0" y="1498"/>
                </a:lnTo>
                <a:lnTo>
                  <a:pt x="24" y="1467"/>
                </a:lnTo>
                <a:cubicBezTo>
                  <a:pt x="531" y="805"/>
                  <a:pt x="1224" y="294"/>
                  <a:pt x="2026" y="12"/>
                </a:cubicBezTo>
                <a:lnTo>
                  <a:pt x="2061" y="0"/>
                </a:lnTo>
                <a:close/>
              </a:path>
            </a:pathLst>
          </a:custGeom>
          <a:gradFill>
            <a:gsLst>
              <a:gs pos="0">
                <a:schemeClr val="accent2">
                  <a:lumMod val="80000"/>
                  <a:lumOff val="20000"/>
                  <a:alpha val="100000"/>
                </a:schemeClr>
              </a:gs>
              <a:gs pos="100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179" name="任意多边形 178"/>
          <p:cNvSpPr/>
          <p:nvPr>
            <p:custDataLst>
              <p:tags r:id="rId16"/>
            </p:custDataLst>
          </p:nvPr>
        </p:nvSpPr>
        <p:spPr>
          <a:xfrm>
            <a:off x="6429405" y="4534414"/>
            <a:ext cx="2268221" cy="172159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192" h="2423">
                <a:moveTo>
                  <a:pt x="2405" y="0"/>
                </a:moveTo>
                <a:lnTo>
                  <a:pt x="2423" y="25"/>
                </a:lnTo>
                <a:cubicBezTo>
                  <a:pt x="2889" y="697"/>
                  <a:pt x="3169" y="1507"/>
                  <a:pt x="3192" y="2381"/>
                </a:cubicBezTo>
                <a:lnTo>
                  <a:pt x="3192" y="2423"/>
                </a:lnTo>
                <a:lnTo>
                  <a:pt x="223" y="2423"/>
                </a:lnTo>
                <a:lnTo>
                  <a:pt x="222" y="2409"/>
                </a:lnTo>
                <a:cubicBezTo>
                  <a:pt x="210" y="2171"/>
                  <a:pt x="133" y="1950"/>
                  <a:pt x="9" y="1761"/>
                </a:cubicBezTo>
                <a:lnTo>
                  <a:pt x="0" y="1748"/>
                </a:lnTo>
                <a:lnTo>
                  <a:pt x="2405" y="0"/>
                </a:lnTo>
                <a:close/>
              </a:path>
            </a:pathLst>
          </a:custGeom>
          <a:gradFill>
            <a:gsLst>
              <a:gs pos="0">
                <a:schemeClr val="accent1">
                  <a:lumMod val="80000"/>
                  <a:lumOff val="20000"/>
                  <a:alpha val="100000"/>
                </a:schemeClr>
              </a:gs>
              <a:gs pos="100000">
                <a:schemeClr val="accent1">
                  <a:alpha val="100000"/>
                </a:schemeClr>
              </a:gs>
            </a:gsLst>
            <a:lin ang="2700000" scaled="0"/>
          </a:gradFill>
          <a:ln w="12700">
            <a:miter lim="400000"/>
          </a:ln>
          <a:effectLst>
            <a:innerShdw blurRad="317500" dist="50800" dir="16200000">
              <a:schemeClr val="accent1">
                <a:lumMod val="20000"/>
                <a:lumOff val="80000"/>
                <a:alpha val="30000"/>
              </a:schemeClr>
            </a:innerShdw>
          </a:effectLst>
        </p:spPr>
        <p:txBody>
          <a:bodyPr wrap="square" lIns="71437" tIns="71437" rIns="71437" bIns="71437"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en-US" sz="2800" dirty="0">
              <a:solidFill>
                <a:schemeClr val="tx1"/>
              </a:solidFill>
              <a:latin typeface="+mj-lt"/>
              <a:ea typeface="微软雅黑" panose="020B0503020204020204" charset="-122"/>
              <a:cs typeface="微软雅黑" panose="020B0503020204020204" charset="-122"/>
              <a:sym typeface="+mn-ea"/>
            </a:endParaRPr>
          </a:p>
        </p:txBody>
      </p:sp>
      <p:sp>
        <p:nvSpPr>
          <p:cNvPr id="181" name="矩形 180"/>
          <p:cNvSpPr/>
          <p:nvPr>
            <p:custDataLst>
              <p:tags r:id="rId17"/>
            </p:custDataLst>
          </p:nvPr>
        </p:nvSpPr>
        <p:spPr>
          <a:xfrm>
            <a:off x="3812562" y="1089816"/>
            <a:ext cx="2029243" cy="620994"/>
          </a:xfrm>
          <a:prstGeom prst="rect">
            <a:avLst/>
          </a:prstGeom>
          <a:noFill/>
        </p:spPr>
        <p:txBody>
          <a:bodyPr wrap="square" lIns="0" tIns="0" rIns="0" bIns="0" rtlCol="0" anchor="b" anchorCtr="0">
            <a:noAutofit/>
          </a:bodyPr>
          <a:lstStyle/>
          <a:p>
            <a:pPr algn="r">
              <a:spcBef>
                <a:spcPct val="0"/>
              </a:spcBef>
              <a:spcAft>
                <a:spcPct val="0"/>
              </a:spcAft>
            </a:pPr>
            <a:r>
              <a:rPr lang="zh-CN" altLang="en-US" b="1">
                <a:solidFill>
                  <a:schemeClr val="accent1"/>
                </a:solidFill>
                <a:latin typeface="+mn-ea"/>
                <a:cs typeface="+mn-ea"/>
                <a:sym typeface="+mn-ea"/>
              </a:rPr>
              <a:t>2</a:t>
            </a:r>
            <a:r>
              <a:rPr lang="en-US" altLang="zh-CN" b="1">
                <a:solidFill>
                  <a:schemeClr val="accent1"/>
                </a:solidFill>
                <a:latin typeface="+mn-ea"/>
                <a:cs typeface="+mn-ea"/>
                <a:sym typeface="+mn-ea"/>
              </a:rPr>
              <a:t>.</a:t>
            </a:r>
            <a:r>
              <a:rPr lang="zh-CN" altLang="en-US" b="1">
                <a:solidFill>
                  <a:schemeClr val="accent1"/>
                </a:solidFill>
                <a:latin typeface="+mn-ea"/>
                <a:cs typeface="+mn-ea"/>
                <a:sym typeface="+mn-ea"/>
              </a:rPr>
              <a:t>信用风险</a:t>
            </a:r>
            <a:endParaRPr lang="zh-CN" altLang="en-US" b="1">
              <a:solidFill>
                <a:schemeClr val="accent1"/>
              </a:solidFill>
              <a:latin typeface="+mn-ea"/>
              <a:cs typeface="+mn-ea"/>
              <a:sym typeface="+mn-ea"/>
            </a:endParaRPr>
          </a:p>
        </p:txBody>
      </p:sp>
      <p:pic>
        <p:nvPicPr>
          <p:cNvPr id="183" name="图片 4" descr="/data/temp/d5464e75-08a6-11f0-bf19-ea379bde4d30.pngd5464e75-08a6-11f0-bf19-ea379bde4d30"/>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rcRect/>
          <a:stretch>
            <a:fillRect/>
          </a:stretch>
        </p:blipFill>
        <p:spPr>
          <a:xfrm>
            <a:off x="5401284" y="3936156"/>
            <a:ext cx="402814" cy="402814"/>
          </a:xfrm>
          <a:prstGeom prst="rect">
            <a:avLst/>
          </a:prstGeom>
          <a:noFill/>
        </p:spPr>
      </p:pic>
      <p:pic>
        <p:nvPicPr>
          <p:cNvPr id="184" name="图片 12" descr="/data/temp/d5464c00-08a6-11f0-bf19-ea379bde4d30.pngd5464c00-08a6-11f0-bf19-ea379bde4d30"/>
          <p:cNvPicPr>
            <a:picLocks noChangeAspect="1"/>
          </p:cNvPicPr>
          <p:nvPr>
            <p:custDataLst>
              <p:tags r:id="rId21"/>
            </p:custDataLst>
          </p:nvPr>
        </p:nvPicPr>
        <p:blipFill>
          <a:blip r:embed="rId22">
            <a:extLst>
              <a:ext uri="{96DAC541-7B7A-43D3-8B79-37D633B846F1}">
                <asvg:svgBlip xmlns:asvg="http://schemas.microsoft.com/office/drawing/2016/SVG/main" r:embed="rId23"/>
              </a:ext>
            </a:extLst>
          </a:blip>
          <a:srcRect/>
          <a:stretch>
            <a:fillRect/>
          </a:stretch>
        </p:blipFill>
        <p:spPr>
          <a:xfrm>
            <a:off x="3260489" y="5482957"/>
            <a:ext cx="402814" cy="402814"/>
          </a:xfrm>
          <a:prstGeom prst="rect">
            <a:avLst/>
          </a:prstGeom>
          <a:noFill/>
        </p:spPr>
      </p:pic>
      <p:pic>
        <p:nvPicPr>
          <p:cNvPr id="185" name="图片 3" descr="/data/temp/d5464d7a-08a6-11f0-bf19-ea379bde4d30.pngd5464d7a-08a6-11f0-bf19-ea379bde4d30"/>
          <p:cNvPicPr>
            <a:picLocks noChangeAspect="1"/>
          </p:cNvPicPr>
          <p:nvPr>
            <p:custDataLst>
              <p:tags r:id="rId24"/>
            </p:custDataLst>
          </p:nvPr>
        </p:nvPicPr>
        <p:blipFill>
          <a:blip r:embed="rId25">
            <a:extLst>
              <a:ext uri="{96DAC541-7B7A-43D3-8B79-37D633B846F1}">
                <asvg:svgBlip xmlns:asvg="http://schemas.microsoft.com/office/drawing/2016/SVG/main" r:embed="rId26"/>
              </a:ext>
            </a:extLst>
          </a:blip>
          <a:srcRect/>
          <a:stretch>
            <a:fillRect/>
          </a:stretch>
        </p:blipFill>
        <p:spPr>
          <a:xfrm>
            <a:off x="4176348" y="4327653"/>
            <a:ext cx="402814" cy="402814"/>
          </a:xfrm>
          <a:prstGeom prst="rect">
            <a:avLst/>
          </a:prstGeom>
          <a:noFill/>
        </p:spPr>
      </p:pic>
      <p:pic>
        <p:nvPicPr>
          <p:cNvPr id="186" name="图片 16" descr="/data/temp/d5464f7e-08a6-11f0-bf19-ea379bde4d30.pngd5464f7e-08a6-11f0-bf19-ea379bde4d30"/>
          <p:cNvPicPr>
            <a:picLocks noChangeAspect="1"/>
          </p:cNvPicPr>
          <p:nvPr>
            <p:custDataLst>
              <p:tags r:id="rId27"/>
            </p:custDataLst>
          </p:nvPr>
        </p:nvPicPr>
        <p:blipFill>
          <a:blip r:embed="rId28">
            <a:extLst>
              <a:ext uri="{96DAC541-7B7A-43D3-8B79-37D633B846F1}">
                <asvg:svgBlip xmlns:asvg="http://schemas.microsoft.com/office/drawing/2016/SVG/main" r:embed="rId29"/>
              </a:ext>
            </a:extLst>
          </a:blip>
          <a:srcRect/>
          <a:stretch>
            <a:fillRect/>
          </a:stretch>
        </p:blipFill>
        <p:spPr>
          <a:xfrm>
            <a:off x="6734218" y="4285732"/>
            <a:ext cx="402814" cy="402814"/>
          </a:xfrm>
          <a:prstGeom prst="rect">
            <a:avLst/>
          </a:prstGeom>
          <a:noFill/>
        </p:spPr>
      </p:pic>
      <p:pic>
        <p:nvPicPr>
          <p:cNvPr id="187" name="图片 8" descr="/data/temp/d5465071-08a6-11f0-bf19-ea379bde4d30.pngd5465071-08a6-11f0-bf19-ea379bde4d30"/>
          <p:cNvPicPr>
            <a:picLocks noChangeAspect="1"/>
          </p:cNvPicPr>
          <p:nvPr>
            <p:custDataLst>
              <p:tags r:id="rId30"/>
            </p:custDataLst>
          </p:nvPr>
        </p:nvPicPr>
        <p:blipFill>
          <a:blip r:embed="rId31">
            <a:extLst>
              <a:ext uri="{96DAC541-7B7A-43D3-8B79-37D633B846F1}">
                <asvg:svgBlip xmlns:asvg="http://schemas.microsoft.com/office/drawing/2016/SVG/main" r:embed="rId32"/>
              </a:ext>
            </a:extLst>
          </a:blip>
          <a:srcRect/>
          <a:stretch>
            <a:fillRect/>
          </a:stretch>
        </p:blipFill>
        <p:spPr>
          <a:xfrm>
            <a:off x="7617393" y="5482957"/>
            <a:ext cx="402814" cy="402814"/>
          </a:xfrm>
          <a:prstGeom prst="rect">
            <a:avLst/>
          </a:prstGeom>
          <a:noFill/>
        </p:spPr>
      </p:pic>
    </p:spTree>
    <p:custDataLst>
      <p:tags r:id="rId3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useBgFill="1">
        <p:nvSpPr>
          <p:cNvPr id="3" name="圆角矩形 2"/>
          <p:cNvSpPr/>
          <p:nvPr>
            <p:custDataLst>
              <p:tags r:id="rId1"/>
            </p:custDataLst>
          </p:nvPr>
        </p:nvSpPr>
        <p:spPr>
          <a:xfrm>
            <a:off x="6805613" y="1562100"/>
            <a:ext cx="4073525" cy="4354513"/>
          </a:xfrm>
          <a:prstGeom prst="roundRect">
            <a:avLst>
              <a:gd name="adj" fmla="val 13095"/>
            </a:avLst>
          </a:prstGeom>
          <a:ln>
            <a:noFill/>
          </a:ln>
        </p:spPr>
        <p:style>
          <a:lnRef idx="2">
            <a:schemeClr val="accent1">
              <a:lumMod val="75000"/>
            </a:schemeClr>
          </a:lnRef>
          <a:fillRef idx="1">
            <a:schemeClr val="accent1"/>
          </a:fillRef>
          <a:effectRef idx="0">
            <a:srgbClr val="FFFFFF"/>
          </a:effectRef>
          <a:fontRef idx="minor">
            <a:schemeClr val="lt1"/>
          </a:fontRef>
        </p:style>
        <p:txBody>
          <a:bodyPr lIns="360045" tIns="360045" rIns="252095"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indent="0" algn="just" fontAlgn="base">
              <a:lnSpc>
                <a:spcPct val="130000"/>
              </a:lnSpc>
            </a:pPr>
            <a:endParaRPr lang="zh-CN" altLang="en-US" sz="2000"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sp useBgFill="1">
        <p:nvSpPr>
          <p:cNvPr id="7" name="圆角矩形 6"/>
          <p:cNvSpPr/>
          <p:nvPr>
            <p:custDataLst>
              <p:tags r:id="rId2"/>
            </p:custDataLst>
          </p:nvPr>
        </p:nvSpPr>
        <p:spPr>
          <a:xfrm>
            <a:off x="1341438" y="1560513"/>
            <a:ext cx="4073525" cy="4356100"/>
          </a:xfrm>
          <a:prstGeom prst="roundRect">
            <a:avLst>
              <a:gd name="adj" fmla="val 13095"/>
            </a:avLst>
          </a:prstGeom>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360045" tIns="360045" rIns="252095"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just">
              <a:lnSpc>
                <a:spcPct val="130000"/>
              </a:lnSpc>
            </a:pPr>
            <a:endParaRPr lang="zh-CN" altLang="en-US" sz="2000"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sp>
        <p:nvSpPr>
          <p:cNvPr id="8" name="圆角矩形 7"/>
          <p:cNvSpPr/>
          <p:nvPr>
            <p:custDataLst>
              <p:tags r:id="rId3"/>
            </p:custDataLst>
          </p:nvPr>
        </p:nvSpPr>
        <p:spPr>
          <a:xfrm>
            <a:off x="6805930" y="1562100"/>
            <a:ext cx="4073525" cy="4604385"/>
          </a:xfrm>
          <a:prstGeom prst="roundRect">
            <a:avLst>
              <a:gd name="adj" fmla="val 13095"/>
            </a:avLst>
          </a:prstGeom>
          <a:solidFill>
            <a:srgbClr val="FFFFFF">
              <a:alpha val="15000"/>
            </a:srgbClr>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wrap="square" lIns="360045" tIns="360045" rIns="252095"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indent="0" algn="just" fontAlgn="base">
              <a:lnSpc>
                <a:spcPct val="130000"/>
              </a:lnSpc>
            </a:pPr>
            <a:r>
              <a:rPr lang="zh-CN" altLang="en-US" sz="20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证券投资组合的总风险通过组合收益率的标准差或者方差来衡量</a:t>
            </a:r>
            <a:endParaRPr lang="zh-CN" altLang="en-US" sz="2000"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cxnSp>
        <p:nvCxnSpPr>
          <p:cNvPr id="9" name="直接连接符 8"/>
          <p:cNvCxnSpPr/>
          <p:nvPr>
            <p:custDataLst>
              <p:tags r:id="rId4"/>
            </p:custDataLst>
          </p:nvPr>
        </p:nvCxnSpPr>
        <p:spPr>
          <a:xfrm>
            <a:off x="8651875" y="5535613"/>
            <a:ext cx="382588" cy="0"/>
          </a:xfrm>
          <a:prstGeom prst="line">
            <a:avLst/>
          </a:prstGeom>
          <a:ln w="44450" cap="rnd">
            <a:solidFill>
              <a:schemeClr val="accent2"/>
            </a:solidFill>
          </a:ln>
        </p:spPr>
        <p:style>
          <a:lnRef idx="2">
            <a:schemeClr val="accent1"/>
          </a:lnRef>
          <a:fillRef idx="0">
            <a:srgbClr val="FFFFFF"/>
          </a:fillRef>
          <a:effectRef idx="0">
            <a:srgbClr val="FFFFFF"/>
          </a:effectRef>
          <a:fontRef idx="minor">
            <a:schemeClr val="tx1"/>
          </a:fontRef>
        </p:style>
      </p:cxnSp>
      <p:sp>
        <p:nvSpPr>
          <p:cNvPr id="10" name="圆角矩形 9"/>
          <p:cNvSpPr/>
          <p:nvPr>
            <p:custDataLst>
              <p:tags r:id="rId5"/>
            </p:custDataLst>
          </p:nvPr>
        </p:nvSpPr>
        <p:spPr>
          <a:xfrm>
            <a:off x="1341755" y="1562100"/>
            <a:ext cx="4073525" cy="4605020"/>
          </a:xfrm>
          <a:prstGeom prst="roundRect">
            <a:avLst>
              <a:gd name="adj" fmla="val 13095"/>
            </a:avLst>
          </a:prstGeom>
          <a:solidFill>
            <a:srgbClr val="FFFFFF">
              <a:alpha val="15000"/>
            </a:srgb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360045" tIns="360045" rIns="252095" numCol="1" spcCol="0" rtlCol="0" fromWordArt="0" anchor="ctr" anchorCtr="0" forceAA="0" compatLnSpc="1"/>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just">
              <a:lnSpc>
                <a:spcPct val="130000"/>
              </a:lnSpc>
            </a:pPr>
            <a:r>
              <a:rPr lang="zh-CN" altLang="en-US" sz="2000" dirty="0">
                <a:solidFill>
                  <a:srgbClr val="262626"/>
                </a:solidFill>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证券投资组合的风险由两部分组成-不可分散的系统性风险和可分散的非系统风险,其中,非系统风险随着证券投资组合中证券数量增加而逐渐减少,当证券数量达到一定程度,证券组合的总风险程度趋于稳定且趋近于系统风险</a:t>
            </a:r>
            <a:endParaRPr lang="zh-CN" altLang="en-US" sz="2000" dirty="0">
              <a:solidFill>
                <a:srgbClr val="262626"/>
              </a:solidFill>
              <a:latin typeface="汉仪书宋二简" panose="02010600000101010101" charset="-122"/>
              <a:ea typeface="汉仪书宋二简" panose="02010600000101010101" charset="-122"/>
              <a:sym typeface="汉仪书宋二简" panose="02010600000101010101" charset="-122"/>
            </a:endParaRPr>
          </a:p>
        </p:txBody>
      </p:sp>
      <p:cxnSp>
        <p:nvCxnSpPr>
          <p:cNvPr id="11" name="直接连接符 10"/>
          <p:cNvCxnSpPr/>
          <p:nvPr>
            <p:custDataLst>
              <p:tags r:id="rId6"/>
            </p:custDataLst>
          </p:nvPr>
        </p:nvCxnSpPr>
        <p:spPr>
          <a:xfrm>
            <a:off x="3187700" y="5535613"/>
            <a:ext cx="382588" cy="0"/>
          </a:xfrm>
          <a:prstGeom prst="line">
            <a:avLst/>
          </a:prstGeom>
          <a:ln w="44450" cap="rnd">
            <a:solidFill>
              <a:schemeClr val="accent1"/>
            </a:solidFill>
          </a:ln>
        </p:spPr>
        <p:style>
          <a:lnRef idx="2">
            <a:schemeClr val="accent1"/>
          </a:lnRef>
          <a:fillRef idx="0">
            <a:srgbClr val="FFFFFF"/>
          </a:fillRef>
          <a:effectRef idx="0">
            <a:srgbClr val="FFFFFF"/>
          </a:effectRef>
          <a:fontRef idx="minor">
            <a:schemeClr val="tx1"/>
          </a:fontRef>
        </p:style>
      </p:cxnSp>
      <p:sp>
        <p:nvSpPr>
          <p:cNvPr id="12" name="椭圆 11"/>
          <p:cNvSpPr/>
          <p:nvPr>
            <p:custDataLst>
              <p:tags r:id="rId7"/>
            </p:custDataLst>
          </p:nvPr>
        </p:nvSpPr>
        <p:spPr>
          <a:xfrm>
            <a:off x="8505190" y="1560830"/>
            <a:ext cx="673100" cy="673100"/>
          </a:xfrm>
          <a:prstGeom prst="ellipse">
            <a:avLst/>
          </a:prstGeom>
          <a:noFill/>
          <a:ln w="25400">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a:solidFill>
                <a:srgbClr val="FFFFFF"/>
              </a:solidFill>
              <a:latin typeface="汉仪书宋二简" panose="02010600000101010101" charset="-122"/>
              <a:ea typeface="汉仪书宋二简" panose="02010600000101010101" charset="-122"/>
            </a:endParaRPr>
          </a:p>
        </p:txBody>
      </p:sp>
      <p:pic>
        <p:nvPicPr>
          <p:cNvPr id="13" name="图片 3" descr="343439383331313b343532303031393bd2b5bca8b9dcc0ed"/>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8703609" y="1760062"/>
            <a:ext cx="277240" cy="277240"/>
          </a:xfrm>
          <a:prstGeom prst="rect">
            <a:avLst/>
          </a:prstGeom>
        </p:spPr>
      </p:pic>
      <p:sp>
        <p:nvSpPr>
          <p:cNvPr id="14" name="椭圆 13"/>
          <p:cNvSpPr/>
          <p:nvPr>
            <p:custDataLst>
              <p:tags r:id="rId11"/>
            </p:custDataLst>
          </p:nvPr>
        </p:nvSpPr>
        <p:spPr>
          <a:xfrm>
            <a:off x="2968625" y="1562100"/>
            <a:ext cx="673100" cy="673100"/>
          </a:xfrm>
          <a:prstGeom prst="ellipse">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a:solidFill>
                <a:srgbClr val="FFFFFF"/>
              </a:solidFill>
              <a:latin typeface="汉仪书宋二简" panose="02010600000101010101" charset="-122"/>
              <a:ea typeface="汉仪书宋二简" panose="02010600000101010101" charset="-122"/>
            </a:endParaRPr>
          </a:p>
        </p:txBody>
      </p:sp>
      <p:pic>
        <p:nvPicPr>
          <p:cNvPr id="15" name="图片 14" descr="343439383331313b343532303032303bb8f6c8cbd0c5cfa2"/>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3166882" y="1759426"/>
            <a:ext cx="278171" cy="278171"/>
          </a:xfrm>
          <a:prstGeom prst="rect">
            <a:avLst/>
          </a:prstGeom>
        </p:spPr>
      </p:pic>
      <p:sp>
        <p:nvSpPr>
          <p:cNvPr id="55308" name="标题 1"/>
          <p:cNvSpPr>
            <a:spLocks noGrp="1"/>
          </p:cNvSpPr>
          <p:nvPr>
            <p:ph type="title"/>
            <p:custDataLst>
              <p:tags r:id="rId15"/>
            </p:custDataLst>
          </p:nvPr>
        </p:nvSpPr>
        <p:spPr/>
        <p:txBody>
          <a:bodyPr vert="horz" wrap="square" lIns="0" tIns="0" rIns="0" bIns="0" anchor="b" anchorCtr="0"/>
          <a:p>
            <a:pPr>
              <a:buSzTx/>
            </a:pPr>
            <a:r>
              <a:rPr lang="zh-CN" altLang="en-US" dirty="0"/>
              <a:t>（三）系统性风险和非系统性风险的关系</a:t>
            </a:r>
            <a:endParaRPr lang="zh-CN" altLang="en-US" dirty="0"/>
          </a:p>
        </p:txBody>
      </p:sp>
    </p:spTree>
    <p:custDataLst>
      <p:tags r:id="rId1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32130" y="2036445"/>
            <a:ext cx="2563495" cy="2195830"/>
          </a:xfrm>
        </p:spPr>
        <p:txBody>
          <a:bodyPr anchor="b" anchorCtr="0"/>
          <a:lstStyle/>
          <a:p>
            <a:pPr algn="ctr"/>
            <a:r>
              <a:rPr lang="zh-CN" altLang="en-US" sz="3600"/>
              <a:t>金融产品</a:t>
            </a:r>
            <a:endParaRPr lang="zh-CN" altLang="en-US" sz="3600"/>
          </a:p>
        </p:txBody>
      </p:sp>
      <p:sp>
        <p:nvSpPr>
          <p:cNvPr id="3" name="矩形 2"/>
          <p:cNvSpPr/>
          <p:nvPr>
            <p:custDataLst>
              <p:tags r:id="rId2"/>
            </p:custDataLst>
          </p:nvPr>
        </p:nvSpPr>
        <p:spPr>
          <a:xfrm>
            <a:off x="754380" y="4300855"/>
            <a:ext cx="2157095" cy="125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3"/>
            </p:custDataLst>
          </p:nvPr>
        </p:nvSpPr>
        <p:spPr>
          <a:xfrm>
            <a:off x="1804670" y="945198"/>
            <a:ext cx="8893175"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0" anchor="ctr"/>
          <a:lstStyle/>
          <a:p>
            <a:pPr indent="0" algn="just" fontAlgn="auto">
              <a:lnSpc>
                <a:spcPct val="150000"/>
              </a:lnSpc>
            </a:pPr>
            <a:endParaRPr lang="zh-CN" altLang="en-US" kern="0" spc="0" dirty="0">
              <a:ln>
                <a:noFill/>
                <a:prstDash val="sysDot"/>
              </a:ln>
              <a:solidFill>
                <a:schemeClr val="tx1">
                  <a:lumMod val="85000"/>
                  <a:lumOff val="15000"/>
                </a:schemeClr>
              </a:solidFill>
              <a:latin typeface="+mn-ea"/>
              <a:ea typeface="+mn-ea"/>
              <a:sym typeface="+mn-ea"/>
            </a:endParaRPr>
          </a:p>
        </p:txBody>
      </p:sp>
      <p:sp>
        <p:nvSpPr>
          <p:cNvPr id="4" name="文本框 3"/>
          <p:cNvSpPr txBox="1"/>
          <p:nvPr>
            <p:custDataLst>
              <p:tags r:id="rId4"/>
            </p:custDataLst>
          </p:nvPr>
        </p:nvSpPr>
        <p:spPr>
          <a:xfrm>
            <a:off x="3715385" y="1221740"/>
            <a:ext cx="6691630" cy="4405630"/>
          </a:xfrm>
          <a:prstGeom prst="rect">
            <a:avLst/>
          </a:prstGeom>
          <a:noFill/>
        </p:spPr>
        <p:txBody>
          <a:bodyPr wrap="square" rtlCol="0" anchor="ctr" anchorCtr="0">
            <a:normAutofit/>
          </a:bodyPr>
          <a:lstStyle/>
          <a:p>
            <a:pPr marL="0" lvl="0" indent="0" fontAlgn="auto">
              <a:lnSpc>
                <a:spcPct val="150000"/>
              </a:lnSpc>
            </a:pPr>
            <a:r>
              <a:rPr lang="zh-CN" altLang="en-US"/>
              <a:t>股票、债券、利率、汇率、现货商品（包括贵金属、能源品、工业原料、农产品等），都是“金融基础品”。它们属于金融中的“实体”，因为它们的背后都有实物支撑， 比如股票，背后的实物就是上市公司的股权和资产；债券的背后，是借贷关系，没钱还了可以变卖资产；利率是本国货币价格的变化，汇率是兑换外币价格的变化，背后的实物就是本国和外国的钞票。　实体商品的交易，多数是买卖双方的共赢。例如老王卖菜，卖者赚的钱，是劳有所得；买者付的钱，是物有所值。我们把这叫做“正和博弈”，或者“双赢”。</a:t>
            </a:r>
            <a:endParaRPr lang="zh-CN" altLang="en-US"/>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32130" y="2036445"/>
            <a:ext cx="2563495" cy="2195830"/>
          </a:xfrm>
        </p:spPr>
        <p:txBody>
          <a:bodyPr anchor="b" anchorCtr="0"/>
          <a:lstStyle/>
          <a:p>
            <a:pPr algn="ctr"/>
            <a:r>
              <a:rPr lang="zh-CN" altLang="en-US" sz="3600"/>
              <a:t>金融衍生品</a:t>
            </a:r>
            <a:endParaRPr lang="zh-CN" altLang="en-US" sz="3600"/>
          </a:p>
        </p:txBody>
      </p:sp>
      <p:sp>
        <p:nvSpPr>
          <p:cNvPr id="3" name="矩形 2"/>
          <p:cNvSpPr/>
          <p:nvPr>
            <p:custDataLst>
              <p:tags r:id="rId2"/>
            </p:custDataLst>
          </p:nvPr>
        </p:nvSpPr>
        <p:spPr>
          <a:xfrm>
            <a:off x="754380" y="4300855"/>
            <a:ext cx="2157095" cy="125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3"/>
            </p:custDataLst>
          </p:nvPr>
        </p:nvSpPr>
        <p:spPr>
          <a:xfrm>
            <a:off x="1804670" y="945198"/>
            <a:ext cx="8893175"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0" anchor="ctr"/>
          <a:lstStyle/>
          <a:p>
            <a:pPr indent="0" algn="just" fontAlgn="auto">
              <a:lnSpc>
                <a:spcPct val="150000"/>
              </a:lnSpc>
            </a:pPr>
            <a:endParaRPr lang="zh-CN" altLang="en-US" kern="0" spc="0" dirty="0">
              <a:ln>
                <a:noFill/>
                <a:prstDash val="sysDot"/>
              </a:ln>
              <a:solidFill>
                <a:schemeClr val="tx1">
                  <a:lumMod val="85000"/>
                  <a:lumOff val="15000"/>
                </a:schemeClr>
              </a:solidFill>
              <a:latin typeface="+mn-ea"/>
              <a:ea typeface="+mn-ea"/>
              <a:sym typeface="+mn-ea"/>
            </a:endParaRPr>
          </a:p>
        </p:txBody>
      </p:sp>
      <p:sp>
        <p:nvSpPr>
          <p:cNvPr id="4" name="文本框 3"/>
          <p:cNvSpPr txBox="1"/>
          <p:nvPr>
            <p:custDataLst>
              <p:tags r:id="rId4"/>
            </p:custDataLst>
          </p:nvPr>
        </p:nvSpPr>
        <p:spPr>
          <a:xfrm>
            <a:off x="3715385" y="1221740"/>
            <a:ext cx="6691630" cy="4405630"/>
          </a:xfrm>
          <a:prstGeom prst="rect">
            <a:avLst/>
          </a:prstGeom>
          <a:noFill/>
        </p:spPr>
        <p:txBody>
          <a:bodyPr wrap="square" rtlCol="0" anchor="ctr" anchorCtr="0">
            <a:normAutofit/>
          </a:bodyPr>
          <a:lstStyle/>
          <a:p>
            <a:pPr marL="0" lvl="0" indent="0" fontAlgn="auto">
              <a:lnSpc>
                <a:spcPct val="150000"/>
              </a:lnSpc>
            </a:pPr>
            <a:r>
              <a:rPr lang="zh-CN" altLang="en-US"/>
              <a:t>现货商品→商品价格→商品期货/期权：某种商品价格未来一段时间内的走势。这些期货和期权，反映的是股票、债券、外汇汇率未来的价格变化，交易的是它们价格的未来走势，而不是它们自身的价值。简单说就是猜未来这些东西的价格涨还是跌，涨跌幅度有多大，猜中就赢。把这种操作作为交易品种，就统称“金融衍生品”。金融衍生品更加像是一种赌博。</a:t>
            </a:r>
            <a:endParaRPr lang="zh-CN" altLang="en-US"/>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a:spLocks noRot="1" noChangeAspect="1" noMove="1" noResize="1" noEditPoints="1" noAdjustHandles="1" noChangeArrowheads="1" noChangeShapeType="1" noTextEdit="1"/>
          </p:cNvSpPr>
          <p:nvPr>
            <p:custDataLst>
              <p:tags r:id="rId1"/>
            </p:custDataLst>
          </p:nvPr>
        </p:nvSpPr>
        <p:spPr>
          <a:xfrm>
            <a:off x="934720" y="432435"/>
            <a:ext cx="10019030" cy="6915785"/>
          </a:xfrm>
          <a:prstGeom prst="rect">
            <a:avLst/>
          </a:prstGeom>
          <a:blipFill>
            <a:blip r:embed="rId2"/>
            <a:stretch>
              <a:fillRect l="-1134" t="-1237"/>
            </a:stretch>
          </a:blipFill>
        </p:spPr>
        <p:txBody>
          <a:bodyPr/>
          <a:lstStyle/>
          <a:p>
            <a:pPr marR="0" defTabSz="914400" fontAlgn="auto">
              <a:buClrTx/>
              <a:buSzTx/>
              <a:buFontTx/>
              <a:buNone/>
              <a:defRPr/>
            </a:pPr>
            <a:endParaRPr kumimoji="1" lang="zh-CN" altLang="en-US" sz="2400" kern="1200" cap="none" spc="0" normalizeH="0" baseline="0" noProof="0" dirty="0">
              <a:noFill/>
              <a:cs typeface="+mn-cs"/>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 name="正文"/>
          <p:cNvSpPr txBox="1"/>
          <p:nvPr>
            <p:custDataLst>
              <p:tags r:id="rId1"/>
            </p:custDataLst>
          </p:nvPr>
        </p:nvSpPr>
        <p:spPr>
          <a:xfrm>
            <a:off x="1504315" y="1387475"/>
            <a:ext cx="7811135" cy="579755"/>
          </a:xfrm>
          <a:prstGeom prst="rect">
            <a:avLst/>
          </a:prstGeom>
          <a:noFill/>
        </p:spPr>
        <p:txBody>
          <a:bodyPr wrap="square" lIns="0" tIns="0" rIns="0" bIns="0" rtlCol="0" anchor="t" anchorCtr="0"/>
          <a:p>
            <a:pPr>
              <a:lnSpc>
                <a:spcPct val="130000"/>
              </a:lnSpc>
            </a:pPr>
            <a:r>
              <a:rPr lang="zh-CN" altLang="en-US" sz="2400" dirty="0">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已知某种证券的收益率分布，求该证券投资预期收益率？</a:t>
            </a:r>
            <a:endParaRPr lang="zh-CN" altLang="en-US" sz="2400" dirty="0">
              <a:latin typeface="汉仪书宋二简" panose="02010600000101010101" charset="-122"/>
              <a:ea typeface="微软雅黑" panose="020B0503020204020204" charset="-122"/>
              <a:cs typeface="汉仪书宋二简" panose="02010600000101010101" charset="-122"/>
              <a:sym typeface="汉仪书宋二简" panose="02010600000101010101" charset="-122"/>
            </a:endParaRPr>
          </a:p>
        </p:txBody>
      </p:sp>
      <p:graphicFrame>
        <p:nvGraphicFramePr>
          <p:cNvPr id="31746" name="表格 31745"/>
          <p:cNvGraphicFramePr/>
          <p:nvPr>
            <p:custDataLst>
              <p:tags r:id="rId2"/>
            </p:custDataLst>
          </p:nvPr>
        </p:nvGraphicFramePr>
        <p:xfrm>
          <a:off x="1143635" y="2381250"/>
          <a:ext cx="9782175" cy="3693795"/>
        </p:xfrm>
        <a:graphic>
          <a:graphicData uri="http://schemas.openxmlformats.org/drawingml/2006/table">
            <a:tbl>
              <a:tblPr/>
              <a:tblGrid>
                <a:gridCol w="3902075"/>
                <a:gridCol w="3274695"/>
                <a:gridCol w="2605405"/>
              </a:tblGrid>
              <a:tr h="109982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600" b="1" dirty="0">
                          <a:solidFill>
                            <a:srgbClr val="FFFFFF"/>
                          </a:solidFill>
                          <a:latin typeface="汉仪书宋二简" panose="02010600000101010101" charset="-122"/>
                          <a:ea typeface="微软雅黑" panose="020B0503020204020204" charset="-122"/>
                          <a:cs typeface="汉仪书宋二简" panose="02010600000101010101" charset="-122"/>
                        </a:rPr>
                        <a:t>收益率</a:t>
                      </a:r>
                      <a:r>
                        <a:rPr lang="en-US" altLang="zh-CN" sz="1600" b="1" dirty="0">
                          <a:solidFill>
                            <a:srgbClr val="FFFFFF"/>
                          </a:solidFill>
                          <a:latin typeface="汉仪书宋二简" panose="02010600000101010101" charset="-122"/>
                          <a:ea typeface="微软雅黑" panose="020B0503020204020204" charset="-122"/>
                          <a:cs typeface="汉仪书宋二简" panose="02010600000101010101" charset="-122"/>
                        </a:rPr>
                        <a:t>%</a:t>
                      </a:r>
                      <a:endParaRPr lang="en-US" altLang="zh-CN" sz="1600" b="1" dirty="0">
                        <a:solidFill>
                          <a:srgbClr val="FFFFFF"/>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DA841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600" b="1" dirty="0">
                          <a:solidFill>
                            <a:srgbClr val="FFFFFF"/>
                          </a:solidFill>
                          <a:latin typeface="汉仪书宋二简" panose="02010600000101010101" charset="-122"/>
                          <a:ea typeface="微软雅黑" panose="020B0503020204020204" charset="-122"/>
                          <a:cs typeface="汉仪书宋二简" panose="02010600000101010101" charset="-122"/>
                        </a:rPr>
                        <a:t>预期收益率</a:t>
                      </a:r>
                      <a:r>
                        <a:rPr lang="en-US" altLang="zh-CN" sz="1600" b="1" dirty="0">
                          <a:solidFill>
                            <a:srgbClr val="FFFFFF"/>
                          </a:solidFill>
                          <a:latin typeface="汉仪书宋二简" panose="02010600000101010101" charset="-122"/>
                          <a:ea typeface="微软雅黑" panose="020B0503020204020204" charset="-122"/>
                          <a:cs typeface="汉仪书宋二简" panose="02010600000101010101" charset="-122"/>
                        </a:rPr>
                        <a:t>%</a:t>
                      </a:r>
                      <a:endParaRPr lang="en-US" altLang="zh-CN" sz="1600" b="1" dirty="0">
                        <a:solidFill>
                          <a:srgbClr val="FFFFFF"/>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DA841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600" b="1" dirty="0">
                          <a:solidFill>
                            <a:srgbClr val="FFFFFF"/>
                          </a:solidFill>
                          <a:latin typeface="汉仪书宋二简" panose="02010600000101010101" charset="-122"/>
                          <a:ea typeface="微软雅黑" panose="020B0503020204020204" charset="-122"/>
                          <a:cs typeface="汉仪书宋二简" panose="02010600000101010101" charset="-122"/>
                        </a:rPr>
                        <a:t>概率</a:t>
                      </a:r>
                      <a:endParaRPr lang="zh-CN" altLang="en-US" sz="1600" b="1" dirty="0">
                        <a:solidFill>
                          <a:srgbClr val="FFFFFF"/>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DA841C"/>
                    </a:solidFill>
                  </a:tcPr>
                </a:tc>
              </a:tr>
              <a:tr h="64833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5-6</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5.5</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0.2</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r>
              <a:tr h="64960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6-7</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6.5</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0.3</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r>
              <a:tr h="64833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7-8</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7.5</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0.3</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r>
              <a:tr h="64770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8-9</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8.5</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0.2</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107950" marB="10795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r>
            </a:tbl>
          </a:graphicData>
        </a:graphic>
      </p:graphicFrame>
      <p:sp>
        <p:nvSpPr>
          <p:cNvPr id="31772" name="标题 1"/>
          <p:cNvSpPr>
            <a:spLocks noGrp="1"/>
          </p:cNvSpPr>
          <p:nvPr>
            <p:ph type="title"/>
            <p:custDataLst>
              <p:tags r:id="rId3"/>
            </p:custDataLst>
          </p:nvPr>
        </p:nvSpPr>
        <p:spPr/>
        <p:txBody>
          <a:bodyPr vert="horz" wrap="square" lIns="0" tIns="0" rIns="0" bIns="0" anchor="b" anchorCtr="0"/>
          <a:p>
            <a:pPr>
              <a:buSzTx/>
            </a:pPr>
            <a:r>
              <a:rPr lang="zh-CN" altLang="en-US" dirty="0"/>
              <a:t>例一</a:t>
            </a:r>
            <a:endParaRPr lang="zh-CN" altLang="en-US" dirty="0"/>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a:spLocks noRot="1" noChangeAspect="1" noMove="1" noResize="1" noEditPoints="1" noAdjustHandles="1" noChangeArrowheads="1" noChangeShapeType="1" noTextEdit="1"/>
          </p:cNvSpPr>
          <p:nvPr>
            <p:custDataLst>
              <p:tags r:id="rId1"/>
            </p:custDataLst>
          </p:nvPr>
        </p:nvSpPr>
        <p:spPr>
          <a:xfrm>
            <a:off x="1666240" y="1168400"/>
            <a:ext cx="8652510" cy="1550670"/>
          </a:xfrm>
          <a:prstGeom prst="rect">
            <a:avLst/>
          </a:prstGeom>
          <a:blipFill>
            <a:blip r:embed="rId2"/>
            <a:stretch>
              <a:fillRect l="-1365" t="-49490" b="-15306"/>
            </a:stretch>
          </a:blipFill>
        </p:spPr>
        <p:txBody>
          <a:bodyPr/>
          <a:lstStyle/>
          <a:p>
            <a:pPr marR="0" defTabSz="914400" fontAlgn="auto">
              <a:buClrTx/>
              <a:buSzTx/>
              <a:buFontTx/>
              <a:buNone/>
              <a:defRPr/>
            </a:pPr>
            <a:r>
              <a:rPr kumimoji="1" lang="zh-CN" altLang="en-US" sz="3200" kern="1200" cap="none" spc="0" normalizeH="0" baseline="0" noProof="0">
                <a:noFill/>
                <a:latin typeface="+mn-lt"/>
                <a:ea typeface="+mn-ea"/>
                <a:cs typeface="+mn-cs"/>
              </a:rPr>
              <a:t> </a:t>
            </a:r>
            <a:endParaRPr kumimoji="1" lang="zh-CN" altLang="en-US" sz="3200" kern="1200" cap="none" spc="0" normalizeH="0" baseline="0" noProof="0">
              <a:noFill/>
              <a:latin typeface="+mn-lt"/>
              <a:ea typeface="+mn-ea"/>
              <a:cs typeface="+mn-cs"/>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a:spLocks noRot="1" noChangeAspect="1" noMove="1" noResize="1" noEditPoints="1" noAdjustHandles="1" noChangeArrowheads="1" noChangeShapeType="1" noTextEdit="1"/>
          </p:cNvSpPr>
          <p:nvPr>
            <p:custDataLst>
              <p:tags r:id="rId1"/>
            </p:custDataLst>
          </p:nvPr>
        </p:nvSpPr>
        <p:spPr>
          <a:xfrm>
            <a:off x="1000760" y="347345"/>
            <a:ext cx="9705340" cy="6093460"/>
          </a:xfrm>
          <a:prstGeom prst="rect">
            <a:avLst/>
          </a:prstGeom>
          <a:blipFill>
            <a:blip r:embed="rId2"/>
            <a:stretch>
              <a:fillRect l="-1221" t="-1771" r="-407" b="-2899"/>
            </a:stretch>
          </a:blipFill>
        </p:spPr>
        <p:txBody>
          <a:bodyPr/>
          <a:lstStyle/>
          <a:p>
            <a:pPr marR="0" defTabSz="914400" fontAlgn="auto">
              <a:buClrTx/>
              <a:buSzTx/>
              <a:buFontTx/>
              <a:buNone/>
              <a:defRPr/>
            </a:pPr>
            <a:r>
              <a:rPr kumimoji="1" lang="zh-CN" altLang="en-US" sz="2400" kern="1200" cap="none" spc="0" normalizeH="0" baseline="0" noProof="0">
                <a:noFill/>
                <a:latin typeface="+mn-lt"/>
                <a:ea typeface="+mn-ea"/>
                <a:cs typeface="+mn-cs"/>
              </a:rPr>
              <a:t> </a:t>
            </a:r>
            <a:endParaRPr kumimoji="1" lang="zh-CN" altLang="en-US" sz="2400" kern="1200" cap="none" spc="0" normalizeH="0" baseline="0" noProof="0">
              <a:noFill/>
              <a:cs typeface="+mn-cs"/>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 name="正文"/>
          <p:cNvSpPr txBox="1"/>
          <p:nvPr>
            <p:custDataLst>
              <p:tags r:id="rId1"/>
            </p:custDataLst>
          </p:nvPr>
        </p:nvSpPr>
        <p:spPr>
          <a:xfrm>
            <a:off x="2111693" y="1386523"/>
            <a:ext cx="6581775" cy="579438"/>
          </a:xfrm>
          <a:prstGeom prst="rect">
            <a:avLst/>
          </a:prstGeom>
          <a:noFill/>
        </p:spPr>
        <p:txBody>
          <a:bodyPr wrap="square" lIns="0" tIns="0" rIns="0" bIns="0" rtlCol="0" anchor="t" anchorCtr="0"/>
          <a:p>
            <a:pPr>
              <a:lnSpc>
                <a:spcPct val="130000"/>
              </a:lnSpc>
            </a:pPr>
            <a:r>
              <a:rPr lang="zh-CN" altLang="en-US" sz="2400" dirty="0">
                <a:latin typeface="汉仪书宋二简" panose="02010600000101010101" charset="-122"/>
                <a:ea typeface="微软雅黑" panose="020B0503020204020204" charset="-122"/>
                <a:cs typeface="汉仪书宋二简" panose="02010600000101010101" charset="-122"/>
                <a:sym typeface="汉仪书宋二简" panose="02010600000101010101" charset="-122"/>
              </a:rPr>
              <a:t>求上述四种证券的组合预期收益率。</a:t>
            </a:r>
            <a:endParaRPr lang="zh-CN" altLang="en-US" sz="1200" dirty="0">
              <a:latin typeface="汉仪书宋二简" panose="02010600000101010101" charset="-122"/>
              <a:ea typeface="汉仪书宋二简" panose="02010600000101010101" charset="-122"/>
              <a:sym typeface="汉仪书宋二简" panose="02010600000101010101" charset="-122"/>
            </a:endParaRPr>
          </a:p>
        </p:txBody>
      </p:sp>
      <p:graphicFrame>
        <p:nvGraphicFramePr>
          <p:cNvPr id="35842" name="表格 35841"/>
          <p:cNvGraphicFramePr/>
          <p:nvPr>
            <p:custDataLst>
              <p:tags r:id="rId2"/>
            </p:custDataLst>
          </p:nvPr>
        </p:nvGraphicFramePr>
        <p:xfrm>
          <a:off x="1136015" y="2272665"/>
          <a:ext cx="9585325" cy="3716020"/>
        </p:xfrm>
        <a:graphic>
          <a:graphicData uri="http://schemas.openxmlformats.org/drawingml/2006/table">
            <a:tbl>
              <a:tblPr/>
              <a:tblGrid>
                <a:gridCol w="3032125"/>
                <a:gridCol w="2696210"/>
                <a:gridCol w="1929130"/>
                <a:gridCol w="1927860"/>
              </a:tblGrid>
              <a:tr h="100266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600" b="1" dirty="0">
                          <a:solidFill>
                            <a:srgbClr val="FFFFFF"/>
                          </a:solidFill>
                          <a:latin typeface="汉仪书宋二简" panose="02010600000101010101" charset="-122"/>
                          <a:ea typeface="微软雅黑" panose="020B0503020204020204" charset="-122"/>
                          <a:cs typeface="汉仪书宋二简" panose="02010600000101010101" charset="-122"/>
                        </a:rPr>
                        <a:t>证券</a:t>
                      </a:r>
                      <a:endParaRPr lang="zh-CN" altLang="en-US" sz="1600" b="1" dirty="0">
                        <a:solidFill>
                          <a:srgbClr val="FFFFFF"/>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DA841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600" b="1" dirty="0">
                          <a:solidFill>
                            <a:srgbClr val="FFFFFF"/>
                          </a:solidFill>
                          <a:latin typeface="汉仪书宋二简" panose="02010600000101010101" charset="-122"/>
                          <a:ea typeface="微软雅黑" panose="020B0503020204020204" charset="-122"/>
                          <a:cs typeface="汉仪书宋二简" panose="02010600000101010101" charset="-122"/>
                        </a:rPr>
                        <a:t>初始投资值</a:t>
                      </a:r>
                      <a:endParaRPr lang="zh-CN" altLang="en-US" sz="1600" b="1" dirty="0">
                        <a:solidFill>
                          <a:srgbClr val="FFFFFF"/>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DA841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600" b="1" dirty="0">
                          <a:solidFill>
                            <a:srgbClr val="FFFFFF"/>
                          </a:solidFill>
                          <a:latin typeface="汉仪书宋二简" panose="02010600000101010101" charset="-122"/>
                          <a:ea typeface="微软雅黑" panose="020B0503020204020204" charset="-122"/>
                          <a:cs typeface="汉仪书宋二简" panose="02010600000101010101" charset="-122"/>
                        </a:rPr>
                        <a:t>预期期末收益</a:t>
                      </a:r>
                      <a:endParaRPr lang="zh-CN" altLang="en-US" sz="1600" b="1" dirty="0">
                        <a:solidFill>
                          <a:srgbClr val="FFFFFF"/>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DA841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600" b="1" dirty="0">
                          <a:solidFill>
                            <a:srgbClr val="FFFFFF"/>
                          </a:solidFill>
                          <a:latin typeface="汉仪书宋二简" panose="02010600000101010101" charset="-122"/>
                          <a:ea typeface="微软雅黑" panose="020B0503020204020204" charset="-122"/>
                          <a:cs typeface="汉仪书宋二简" panose="02010600000101010101" charset="-122"/>
                        </a:rPr>
                        <a:t>组合中占比</a:t>
                      </a:r>
                      <a:endParaRPr lang="zh-CN" altLang="en-US" sz="1600" b="1" dirty="0">
                        <a:solidFill>
                          <a:srgbClr val="FFFFFF"/>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DA841C"/>
                    </a:solidFill>
                  </a:tcPr>
                </a:tc>
              </a:tr>
              <a:tr h="5429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400" dirty="0">
                          <a:solidFill>
                            <a:srgbClr val="000000"/>
                          </a:solidFill>
                          <a:latin typeface="汉仪书宋二简" panose="02010600000101010101" charset="-122"/>
                          <a:ea typeface="微软雅黑" panose="020B0503020204020204" charset="-122"/>
                          <a:cs typeface="汉仪书宋二简" panose="02010600000101010101" charset="-122"/>
                        </a:rPr>
                        <a:t>腾讯</a:t>
                      </a:r>
                      <a:r>
                        <a:rPr lang="en-US" altLang="zh-CN" sz="1400" dirty="0" err="1">
                          <a:solidFill>
                            <a:srgbClr val="000000"/>
                          </a:solidFill>
                          <a:latin typeface="汉仪书宋二简" panose="02010600000101010101" charset="-122"/>
                          <a:ea typeface="微软雅黑" panose="020B0503020204020204" charset="-122"/>
                          <a:cs typeface="汉仪书宋二简" panose="02010600000101010101" charset="-122"/>
                        </a:rPr>
                        <a:t>qq</a:t>
                      </a:r>
                      <a:r>
                        <a:rPr lang="zh-CN" altLang="en-US" sz="1400" dirty="0">
                          <a:solidFill>
                            <a:srgbClr val="000000"/>
                          </a:solidFill>
                          <a:latin typeface="汉仪书宋二简" panose="02010600000101010101" charset="-122"/>
                          <a:ea typeface="微软雅黑" panose="020B0503020204020204" charset="-122"/>
                          <a:cs typeface="汉仪书宋二简" panose="02010600000101010101" charset="-122"/>
                        </a:rPr>
                        <a:t>股票</a:t>
                      </a:r>
                      <a:endParaRPr lang="zh-CN" altLang="en-US"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2000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2600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20%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r>
              <a:tr h="54038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400" dirty="0">
                          <a:solidFill>
                            <a:srgbClr val="000000"/>
                          </a:solidFill>
                          <a:latin typeface="汉仪书宋二简" panose="02010600000101010101" charset="-122"/>
                          <a:ea typeface="微软雅黑" panose="020B0503020204020204" charset="-122"/>
                          <a:cs typeface="汉仪书宋二简" panose="02010600000101010101" charset="-122"/>
                        </a:rPr>
                        <a:t>腾讯微信股票</a:t>
                      </a:r>
                      <a:endParaRPr lang="zh-CN" altLang="en-US"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2000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2800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20%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r>
              <a:tr h="54356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400" dirty="0">
                          <a:solidFill>
                            <a:srgbClr val="000000"/>
                          </a:solidFill>
                          <a:latin typeface="汉仪书宋二简" panose="02010600000101010101" charset="-122"/>
                          <a:ea typeface="微软雅黑" panose="020B0503020204020204" charset="-122"/>
                          <a:cs typeface="汉仪书宋二简" panose="02010600000101010101" charset="-122"/>
                        </a:rPr>
                        <a:t>中信债券</a:t>
                      </a:r>
                      <a:endParaRPr lang="zh-CN" altLang="en-US"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3000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3600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indent="0" algn="ctr" fontAlgn="base">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30%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r>
              <a:tr h="542925">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400" dirty="0">
                          <a:solidFill>
                            <a:srgbClr val="000000"/>
                          </a:solidFill>
                          <a:latin typeface="汉仪书宋二简" panose="02010600000101010101" charset="-122"/>
                          <a:ea typeface="微软雅黑" panose="020B0503020204020204" charset="-122"/>
                          <a:cs typeface="汉仪书宋二简" panose="02010600000101010101" charset="-122"/>
                        </a:rPr>
                        <a:t>国泰君安债券</a:t>
                      </a:r>
                      <a:endParaRPr lang="zh-CN" altLang="en-US"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3000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3900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30%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8EDE7"/>
                    </a:solidFill>
                  </a:tcPr>
                </a:tc>
              </a:tr>
              <a:tr h="543560">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zh-CN" altLang="en-US" sz="1400" dirty="0">
                          <a:solidFill>
                            <a:srgbClr val="000000"/>
                          </a:solidFill>
                          <a:latin typeface="汉仪书宋二简" panose="02010600000101010101" charset="-122"/>
                          <a:ea typeface="微软雅黑" panose="020B0503020204020204" charset="-122"/>
                          <a:cs typeface="汉仪书宋二简" panose="02010600000101010101" charset="-122"/>
                        </a:rPr>
                        <a:t>合计</a:t>
                      </a:r>
                      <a:endParaRPr lang="zh-CN" altLang="en-US"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10000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endParaRPr lang="zh-CN" altLang="en-US" sz="1400" dirty="0">
                        <a:solidFill>
                          <a:srgbClr val="000000"/>
                        </a:solidFill>
                        <a:latin typeface="微软雅黑" panose="020B0503020204020204"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c>
                  <a:txBody>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defTabSz="685800">
                        <a:lnSpc>
                          <a:spcPct val="120000"/>
                        </a:lnSpc>
                        <a:spcBef>
                          <a:spcPct val="0"/>
                        </a:spcBef>
                        <a:spcAft>
                          <a:spcPct val="0"/>
                        </a:spcAft>
                        <a:buNone/>
                      </a:pPr>
                      <a:r>
                        <a:rPr lang="en-US" altLang="zh-CN" sz="1400" dirty="0">
                          <a:solidFill>
                            <a:srgbClr val="000000"/>
                          </a:solidFill>
                          <a:latin typeface="汉仪书宋二简" panose="02010600000101010101" charset="-122"/>
                          <a:ea typeface="微软雅黑" panose="020B0503020204020204" charset="-122"/>
                          <a:cs typeface="汉仪书宋二简" panose="02010600000101010101" charset="-122"/>
                        </a:rPr>
                        <a:t>100%</a:t>
                      </a:r>
                      <a:endParaRPr lang="en-US" altLang="zh-CN" sz="1400" dirty="0">
                        <a:solidFill>
                          <a:srgbClr val="000000"/>
                        </a:solidFill>
                        <a:latin typeface="汉仪书宋二简" panose="02010600000101010101" charset="-122"/>
                        <a:ea typeface="汉仪书宋二简" panose="02010600000101010101" charset="-122"/>
                      </a:endParaRPr>
                    </a:p>
                  </a:txBody>
                  <a:tcPr marL="177800" marR="177800" marT="66675" marB="66675"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1D9CC"/>
                    </a:solidFill>
                  </a:tcPr>
                </a:tc>
              </a:tr>
            </a:tbl>
          </a:graphicData>
        </a:graphic>
      </p:graphicFrame>
      <p:sp>
        <p:nvSpPr>
          <p:cNvPr id="35879" name="标题 1"/>
          <p:cNvSpPr>
            <a:spLocks noGrp="1"/>
          </p:cNvSpPr>
          <p:nvPr>
            <p:ph type="title"/>
            <p:custDataLst>
              <p:tags r:id="rId3"/>
            </p:custDataLst>
          </p:nvPr>
        </p:nvSpPr>
        <p:spPr/>
        <p:txBody>
          <a:bodyPr vert="horz" wrap="square" lIns="0" tIns="0" rIns="0" bIns="0" anchor="b" anchorCtr="0"/>
          <a:p>
            <a:pPr>
              <a:buSzTx/>
            </a:pPr>
            <a:r>
              <a:rPr lang="zh-CN" altLang="en-US" dirty="0"/>
              <a:t>例二</a:t>
            </a:r>
            <a:endParaRPr lang="zh-CN" altLang="en-US" dirty="0"/>
          </a:p>
        </p:txBody>
      </p: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p="http://schemas.openxmlformats.org/presentationml/2006/main">
  <p:tag name="KSO_WM_UNIT_TYPE" val="i"/>
  <p:tag name="KSO_WM_UNIT_INDEX" val="169"/>
  <p:tag name="KSO_WM_BEAUTIFY_FLAG" val="#wm#"/>
  <p:tag name="KSO_WM_TAG_VERSION" val="3.0"/>
  <p:tag name="KSO_WM_UNIT_ID" val="_1*i*16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TYPE" val="i"/>
  <p:tag name="KSO_WM_UNIT_INDEX" val="22"/>
  <p:tag name="KSO_WM_BEAUTIFY_FLAG" val="#wm#"/>
  <p:tag name="KSO_WM_TAG_VERSION" val="3.0"/>
  <p:tag name="KSO_WM_UNIT_ID" val="_3*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TYPE" val="i"/>
  <p:tag name="KSO_WM_UNIT_INDEX" val="55"/>
  <p:tag name="KSO_WM_BEAUTIFY_FLAG" val="#wm#"/>
  <p:tag name="KSO_WM_TAG_VERSION" val="3.0"/>
  <p:tag name="KSO_WM_UNIT_ID" val="_3*i*5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i"/>
  <p:tag name="KSO_WM_UNIT_INDEX" val="46"/>
  <p:tag name="KSO_WM_BEAUTIFY_FLAG" val="#wm#"/>
  <p:tag name="KSO_WM_TAG_VERSION" val="3.0"/>
  <p:tag name="KSO_WM_UNIT_ID" val="_3*i*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i"/>
  <p:tag name="KSO_WM_UNIT_INDEX" val="49"/>
  <p:tag name="KSO_WM_BEAUTIFY_FLAG" val="#wm#"/>
  <p:tag name="KSO_WM_TAG_VERSION" val="3.0"/>
  <p:tag name="KSO_WM_UNIT_ID" val="_3*i*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UNIT_TYPE" val="i"/>
  <p:tag name="KSO_WM_UNIT_INDEX" val="58"/>
  <p:tag name="KSO_WM_BEAUTIFY_FLAG" val="#wm#"/>
  <p:tag name="KSO_WM_TAG_VERSION" val="3.0"/>
  <p:tag name="KSO_WM_UNIT_ID" val="_3*i*5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TYPE" val="i"/>
  <p:tag name="KSO_WM_UNIT_INDEX" val="60"/>
  <p:tag name="KSO_WM_BEAUTIFY_FLAG" val="#wm#"/>
  <p:tag name="KSO_WM_TAG_VERSION" val="3.0"/>
  <p:tag name="KSO_WM_UNIT_ID" val="_3*i*6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24"/>
  <p:tag name="KSO_WM_BEAUTIFY_FLAG" val="#wm#"/>
  <p:tag name="KSO_WM_TAG_VERSION" val="3.0"/>
  <p:tag name="KSO_WM_UNIT_ID" val="_3*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i"/>
  <p:tag name="KSO_WM_UNIT_INDEX" val="26"/>
  <p:tag name="KSO_WM_BEAUTIFY_FLAG" val="#wm#"/>
  <p:tag name="KSO_WM_TAG_VERSION" val="3.0"/>
  <p:tag name="KSO_WM_UNIT_ID" val="_3*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i"/>
  <p:tag name="KSO_WM_UNIT_INDEX" val="25"/>
  <p:tag name="KSO_WM_BEAUTIFY_FLAG" val="#wm#"/>
  <p:tag name="KSO_WM_TAG_VERSION" val="3.0"/>
  <p:tag name="KSO_WM_UNIT_ID" val="_3*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27"/>
  <p:tag name="KSO_WM_BEAUTIFY_FLAG" val="#wm#"/>
  <p:tag name="KSO_WM_TAG_VERSION" val="3.0"/>
  <p:tag name="KSO_WM_UNIT_ID" val="_3*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45"/>
  <p:tag name="KSO_WM_BEAUTIFY_FLAG" val="#wm#"/>
  <p:tag name="KSO_WM_TAG_VERSION" val="3.0"/>
  <p:tag name="KSO_WM_UNIT_ID" val="_3*i*4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i"/>
  <p:tag name="KSO_WM_UNIT_INDEX" val="47"/>
  <p:tag name="KSO_WM_BEAUTIFY_FLAG" val="#wm#"/>
  <p:tag name="KSO_WM_TAG_VERSION" val="3.0"/>
  <p:tag name="KSO_WM_UNIT_ID" val="_3*i*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TYPE" val="i"/>
  <p:tag name="KSO_WM_UNIT_INDEX" val="51"/>
  <p:tag name="KSO_WM_BEAUTIFY_FLAG" val="#wm#"/>
  <p:tag name="KSO_WM_TAG_VERSION" val="3.0"/>
  <p:tag name="KSO_WM_UNIT_ID" val="_3*i*5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TYPE" val="i"/>
  <p:tag name="KSO_WM_UNIT_INDEX" val="54"/>
  <p:tag name="KSO_WM_BEAUTIFY_FLAG" val="#wm#"/>
  <p:tag name="KSO_WM_TAG_VERSION" val="3.0"/>
  <p:tag name="KSO_WM_UNIT_ID" val="_3*i*5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TYPE" val="i"/>
  <p:tag name="KSO_WM_UNIT_INDEX" val="57"/>
  <p:tag name="KSO_WM_BEAUTIFY_FLAG" val="#wm#"/>
  <p:tag name="KSO_WM_TAG_VERSION" val="3.0"/>
  <p:tag name="KSO_WM_UNIT_ID" val="_3*i*5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TYPE" val="i"/>
  <p:tag name="KSO_WM_UNIT_INDEX" val="52"/>
  <p:tag name="KSO_WM_BEAUTIFY_FLAG" val="#wm#"/>
  <p:tag name="KSO_WM_TAG_VERSION" val="3.0"/>
  <p:tag name="KSO_WM_UNIT_ID" val="_3*i*5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TYPE" val="i"/>
  <p:tag name="KSO_WM_UNIT_INDEX" val="29"/>
  <p:tag name="KSO_WM_BEAUTIFY_FLAG" val="#wm#"/>
  <p:tag name="KSO_WM_TAG_VERSION" val="3.0"/>
  <p:tag name="KSO_WM_UNIT_ID" val="_3*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222"/>
  <p:tag name="KSO_WM_BEAUTIFY_FLAG" val="#wm#"/>
  <p:tag name="KSO_WM_TAG_VERSION" val="3.0"/>
  <p:tag name="KSO_WM_UNIT_ID" val="_1*i*2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TYPE" val="i"/>
  <p:tag name="KSO_WM_UNIT_INDEX" val="30"/>
  <p:tag name="KSO_WM_BEAUTIFY_FLAG" val="#wm#"/>
  <p:tag name="KSO_WM_TAG_VERSION" val="3.0"/>
  <p:tag name="KSO_WM_UNIT_ID" val="_3*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31"/>
  <p:tag name="KSO_WM_BEAUTIFY_FLAG" val="#wm#"/>
  <p:tag name="KSO_WM_TAG_VERSION" val="3.0"/>
  <p:tag name="KSO_WM_UNIT_ID" val="_3*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32"/>
  <p:tag name="KSO_WM_BEAUTIFY_FLAG" val="#wm#"/>
  <p:tag name="KSO_WM_TAG_VERSION" val="3.0"/>
  <p:tag name="KSO_WM_UNIT_ID" val="_3*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i"/>
  <p:tag name="KSO_WM_UNIT_INDEX" val="33"/>
  <p:tag name="KSO_WM_BEAUTIFY_FLAG" val="#wm#"/>
  <p:tag name="KSO_WM_TAG_VERSION" val="3.0"/>
  <p:tag name="KSO_WM_UNIT_ID" val="_3*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TYPE" val="i"/>
  <p:tag name="KSO_WM_UNIT_INDEX" val="34"/>
  <p:tag name="KSO_WM_BEAUTIFY_FLAG" val="#wm#"/>
  <p:tag name="KSO_WM_TAG_VERSION" val="3.0"/>
  <p:tag name="KSO_WM_UNIT_ID" val="_3*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TYPE" val="i"/>
  <p:tag name="KSO_WM_UNIT_INDEX" val="35"/>
  <p:tag name="KSO_WM_BEAUTIFY_FLAG" val="#wm#"/>
  <p:tag name="KSO_WM_TAG_VERSION" val="3.0"/>
  <p:tag name="KSO_WM_UNIT_ID" val="_3*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TYPE" val="i"/>
  <p:tag name="KSO_WM_UNIT_INDEX" val="36"/>
  <p:tag name="KSO_WM_BEAUTIFY_FLAG" val="#wm#"/>
  <p:tag name="KSO_WM_TAG_VERSION" val="3.0"/>
  <p:tag name="KSO_WM_UNIT_ID" val="_3*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TYPE" val="i"/>
  <p:tag name="KSO_WM_UNIT_INDEX" val="37"/>
  <p:tag name="KSO_WM_BEAUTIFY_FLAG" val="#wm#"/>
  <p:tag name="KSO_WM_TAG_VERSION" val="3.0"/>
  <p:tag name="KSO_WM_UNIT_ID" val="_3*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TYPE" val="i"/>
  <p:tag name="KSO_WM_UNIT_INDEX" val="38"/>
  <p:tag name="KSO_WM_BEAUTIFY_FLAG" val="#wm#"/>
  <p:tag name="KSO_WM_TAG_VERSION" val="3.0"/>
  <p:tag name="KSO_WM_UNIT_ID" val="_3*i*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i"/>
  <p:tag name="KSO_WM_UNIT_INDEX" val="39"/>
  <p:tag name="KSO_WM_BEAUTIFY_FLAG" val="#wm#"/>
  <p:tag name="KSO_WM_TAG_VERSION" val="3.0"/>
  <p:tag name="KSO_WM_UNIT_ID" val="_3*i*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126"/>
  <p:tag name="KSO_WM_BEAUTIFY_FLAG" val="#wm#"/>
  <p:tag name="KSO_WM_TAG_VERSION" val="3.0"/>
  <p:tag name="KSO_WM_UNIT_ID" val="_1*i*1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TYPE" val="i"/>
  <p:tag name="KSO_WM_UNIT_INDEX" val="40"/>
  <p:tag name="KSO_WM_BEAUTIFY_FLAG" val="#wm#"/>
  <p:tag name="KSO_WM_TAG_VERSION" val="3.0"/>
  <p:tag name="KSO_WM_UNIT_ID" val="_3*i*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i"/>
  <p:tag name="KSO_WM_UNIT_INDEX" val="41"/>
  <p:tag name="KSO_WM_BEAUTIFY_FLAG" val="#wm#"/>
  <p:tag name="KSO_WM_TAG_VERSION" val="3.0"/>
  <p:tag name="KSO_WM_UNIT_ID" val="_3*i*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TYPE" val="i"/>
  <p:tag name="KSO_WM_UNIT_INDEX" val="42"/>
  <p:tag name="KSO_WM_BEAUTIFY_FLAG" val="#wm#"/>
  <p:tag name="KSO_WM_TAG_VERSION" val="3.0"/>
  <p:tag name="KSO_WM_UNIT_ID" val="_3*i*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TYPE" val="i"/>
  <p:tag name="KSO_WM_UNIT_INDEX" val="43"/>
  <p:tag name="KSO_WM_BEAUTIFY_FLAG" val="#wm#"/>
  <p:tag name="KSO_WM_TAG_VERSION" val="3.0"/>
  <p:tag name="KSO_WM_UNIT_ID" val="_3*i*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TYPE" val="i"/>
  <p:tag name="KSO_WM_UNIT_INDEX" val="44"/>
  <p:tag name="KSO_WM_BEAUTIFY_FLAG" val="#wm#"/>
  <p:tag name="KSO_WM_TAG_VERSION" val="3.0"/>
  <p:tag name="KSO_WM_UNIT_ID" val="_3*i*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UNIT_TYPE" val="i"/>
  <p:tag name="KSO_WM_UNIT_INDEX" val="28"/>
  <p:tag name="KSO_WM_BEAUTIFY_FLAG" val="#wm#"/>
  <p:tag name="KSO_WM_TAG_VERSION" val="3.0"/>
  <p:tag name="KSO_WM_UNIT_ID" val="_3*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TYPE" val="i"/>
  <p:tag name="KSO_WM_UNIT_INDEX" val="53"/>
  <p:tag name="KSO_WM_BEAUTIFY_FLAG" val="#wm#"/>
  <p:tag name="KSO_WM_TAG_VERSION" val="3.0"/>
  <p:tag name="KSO_WM_UNIT_ID" val="_3*i*5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TYPE" val="i"/>
  <p:tag name="KSO_WM_UNIT_INDEX" val="56"/>
  <p:tag name="KSO_WM_BEAUTIFY_FLAG" val="#wm#"/>
  <p:tag name="KSO_WM_TAG_VERSION" val="3.0"/>
  <p:tag name="KSO_WM_UNIT_ID" val="_3*i*5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TYPE" val="i"/>
  <p:tag name="KSO_WM_UNIT_INDEX" val="59"/>
  <p:tag name="KSO_WM_BEAUTIFY_FLAG" val="#wm#"/>
  <p:tag name="KSO_WM_TAG_VERSION" val="3.0"/>
  <p:tag name="KSO_WM_UNIT_ID" val="_3*i*5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59"/>
  <p:tag name="KSO_WM_BEAUTIFY_FLAG" val="#wm#"/>
  <p:tag name="KSO_WM_TAG_VERSION" val="3.0"/>
  <p:tag name="KSO_WM_UNIT_ID" val="_1*i*5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TYPE" val="i"/>
  <p:tag name="KSO_WM_UNIT_INDEX" val="141"/>
  <p:tag name="KSO_WM_BEAUTIFY_FLAG" val="#wm#"/>
  <p:tag name="KSO_WM_TAG_VERSION" val="3.0"/>
  <p:tag name="KSO_WM_UNIT_ID" val="_4*i*1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i"/>
  <p:tag name="KSO_WM_UNIT_INDEX" val="76"/>
  <p:tag name="KSO_WM_BEAUTIFY_FLAG" val="#wm#"/>
  <p:tag name="KSO_WM_TAG_VERSION" val="3.0"/>
  <p:tag name="KSO_WM_UNIT_ID" val="_4*i*7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UNIT_TYPE" val="i"/>
  <p:tag name="KSO_WM_UNIT_INDEX" val="130"/>
  <p:tag name="KSO_WM_BEAUTIFY_FLAG" val="#wm#"/>
  <p:tag name="KSO_WM_TAG_VERSION" val="3.0"/>
  <p:tag name="KSO_WM_UNIT_ID" val="_4*i*1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TYPE" val="i"/>
  <p:tag name="KSO_WM_UNIT_INDEX" val="169"/>
  <p:tag name="KSO_WM_BEAUTIFY_FLAG" val="#wm#"/>
  <p:tag name="KSO_WM_TAG_VERSION" val="3.0"/>
  <p:tag name="KSO_WM_UNIT_ID" val="_4*i*16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TYPE" val="i"/>
  <p:tag name="KSO_WM_UNIT_INDEX" val="170"/>
  <p:tag name="KSO_WM_BEAUTIFY_FLAG" val="#wm#"/>
  <p:tag name="KSO_WM_TAG_VERSION" val="3.0"/>
  <p:tag name="KSO_WM_UNIT_ID" val="_4*i*17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TYPE" val="i"/>
  <p:tag name="KSO_WM_UNIT_INDEX" val="149"/>
  <p:tag name="KSO_WM_BEAUTIFY_FLAG" val="#wm#"/>
  <p:tag name="KSO_WM_TAG_VERSION" val="3.0"/>
  <p:tag name="KSO_WM_UNIT_ID" val="_4*i*1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p="http://schemas.openxmlformats.org/presentationml/2006/main">
  <p:tag name="KSO_WM_UNIT_TYPE" val="i"/>
  <p:tag name="KSO_WM_UNIT_INDEX" val="167"/>
  <p:tag name="KSO_WM_BEAUTIFY_FLAG" val="#wm#"/>
  <p:tag name="KSO_WM_TAG_VERSION" val="3.0"/>
  <p:tag name="KSO_WM_UNIT_ID" val="_4*i*16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i"/>
  <p:tag name="KSO_WM_UNIT_INDEX" val="91"/>
  <p:tag name="KSO_WM_BEAUTIFY_FLAG" val="#wm#"/>
  <p:tag name="KSO_WM_TAG_VERSION" val="3.0"/>
  <p:tag name="KSO_WM_UNIT_ID" val="_1*i*9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TYPE" val="i"/>
  <p:tag name="KSO_WM_UNIT_INDEX" val="165"/>
  <p:tag name="KSO_WM_BEAUTIFY_FLAG" val="#wm#"/>
  <p:tag name="KSO_WM_TAG_VERSION" val="3.0"/>
  <p:tag name="KSO_WM_UNIT_ID" val="_4*i*16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TYPE" val="i"/>
  <p:tag name="KSO_WM_UNIT_INDEX" val="160"/>
  <p:tag name="KSO_WM_BEAUTIFY_FLAG" val="#wm#"/>
  <p:tag name="KSO_WM_TAG_VERSION" val="3.0"/>
  <p:tag name="KSO_WM_UNIT_ID" val="_4*i*16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i"/>
  <p:tag name="KSO_WM_UNIT_INDEX" val="157"/>
  <p:tag name="KSO_WM_BEAUTIFY_FLAG" val="#wm#"/>
  <p:tag name="KSO_WM_TAG_VERSION" val="3.0"/>
  <p:tag name="KSO_WM_UNIT_ID" val="_4*i*15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UNIT_TYPE" val="i"/>
  <p:tag name="KSO_WM_UNIT_INDEX" val="153"/>
  <p:tag name="KSO_WM_BEAUTIFY_FLAG" val="#wm#"/>
  <p:tag name="KSO_WM_TAG_VERSION" val="3.0"/>
  <p:tag name="KSO_WM_UNIT_ID" val="_4*i*15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152"/>
  <p:tag name="KSO_WM_BEAUTIFY_FLAG" val="#wm#"/>
  <p:tag name="KSO_WM_TAG_VERSION" val="3.0"/>
  <p:tag name="KSO_WM_UNIT_ID" val="_4*i*15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147"/>
  <p:tag name="KSO_WM_BEAUTIFY_FLAG" val="#wm#"/>
  <p:tag name="KSO_WM_TAG_VERSION" val="3.0"/>
  <p:tag name="KSO_WM_UNIT_ID" val="_4*i*1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144"/>
  <p:tag name="KSO_WM_BEAUTIFY_FLAG" val="#wm#"/>
  <p:tag name="KSO_WM_TAG_VERSION" val="3.0"/>
  <p:tag name="KSO_WM_UNIT_ID" val="_4*i*1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142"/>
  <p:tag name="KSO_WM_BEAUTIFY_FLAG" val="#wm#"/>
  <p:tag name="KSO_WM_TAG_VERSION" val="3.0"/>
  <p:tag name="KSO_WM_UNIT_ID" val="_4*i*1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i"/>
  <p:tag name="KSO_WM_UNIT_INDEX" val="139"/>
  <p:tag name="KSO_WM_BEAUTIFY_FLAG" val="#wm#"/>
  <p:tag name="KSO_WM_TAG_VERSION" val="3.0"/>
  <p:tag name="KSO_WM_UNIT_ID" val="_4*i*1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UNIT_TYPE" val="i"/>
  <p:tag name="KSO_WM_UNIT_INDEX" val="137"/>
  <p:tag name="KSO_WM_BEAUTIFY_FLAG" val="#wm#"/>
  <p:tag name="KSO_WM_TAG_VERSION" val="3.0"/>
  <p:tag name="KSO_WM_UNIT_ID" val="_4*i*1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TYPE" val="i"/>
  <p:tag name="KSO_WM_UNIT_INDEX" val="89"/>
  <p:tag name="KSO_WM_BEAUTIFY_FLAG" val="#wm#"/>
  <p:tag name="KSO_WM_TAG_VERSION" val="3.0"/>
  <p:tag name="KSO_WM_UNIT_ID" val="_1*i*8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UNIT_TYPE" val="i"/>
  <p:tag name="KSO_WM_UNIT_INDEX" val="192"/>
  <p:tag name="KSO_WM_BEAUTIFY_FLAG" val="#wm#"/>
  <p:tag name="KSO_WM_TAG_VERSION" val="3.0"/>
  <p:tag name="KSO_WM_UNIT_ID" val="_4*i*19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TYPE" val="i"/>
  <p:tag name="KSO_WM_UNIT_INDEX" val="219"/>
  <p:tag name="KSO_WM_BEAUTIFY_FLAG" val="#wm#"/>
  <p:tag name="KSO_WM_TAG_VERSION" val="3.0"/>
  <p:tag name="KSO_WM_UNIT_ID" val="_4*i*2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TYPE" val="i"/>
  <p:tag name="KSO_WM_UNIT_INDEX" val="217"/>
  <p:tag name="KSO_WM_BEAUTIFY_FLAG" val="#wm#"/>
  <p:tag name="KSO_WM_TAG_VERSION" val="3.0"/>
  <p:tag name="KSO_WM_UNIT_ID" val="_4*i*2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TYPE" val="i"/>
  <p:tag name="KSO_WM_UNIT_INDEX" val="174"/>
  <p:tag name="KSO_WM_BEAUTIFY_FLAG" val="#wm#"/>
  <p:tag name="KSO_WM_TAG_VERSION" val="3.0"/>
  <p:tag name="KSO_WM_UNIT_ID" val="_4*i*17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TYPE" val="i"/>
  <p:tag name="KSO_WM_UNIT_INDEX" val="175"/>
  <p:tag name="KSO_WM_BEAUTIFY_FLAG" val="#wm#"/>
  <p:tag name="KSO_WM_TAG_VERSION" val="3.0"/>
  <p:tag name="KSO_WM_UNIT_ID" val="_4*i*17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i"/>
  <p:tag name="KSO_WM_UNIT_INDEX" val="176"/>
  <p:tag name="KSO_WM_BEAUTIFY_FLAG" val="#wm#"/>
  <p:tag name="KSO_WM_TAG_VERSION" val="3.0"/>
  <p:tag name="KSO_WM_UNIT_ID" val="_4*i*17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p="http://schemas.openxmlformats.org/presentationml/2006/main">
  <p:tag name="KSO_WM_UNIT_TYPE" val="i"/>
  <p:tag name="KSO_WM_UNIT_INDEX" val="177"/>
  <p:tag name="KSO_WM_BEAUTIFY_FLAG" val="#wm#"/>
  <p:tag name="KSO_WM_TAG_VERSION" val="3.0"/>
  <p:tag name="KSO_WM_UNIT_ID" val="_4*i*17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TYPE" val="i"/>
  <p:tag name="KSO_WM_UNIT_INDEX" val="178"/>
  <p:tag name="KSO_WM_BEAUTIFY_FLAG" val="#wm#"/>
  <p:tag name="KSO_WM_TAG_VERSION" val="3.0"/>
  <p:tag name="KSO_WM_UNIT_ID" val="_4*i*17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TYPE" val="i"/>
  <p:tag name="KSO_WM_UNIT_INDEX" val="179"/>
  <p:tag name="KSO_WM_BEAUTIFY_FLAG" val="#wm#"/>
  <p:tag name="KSO_WM_TAG_VERSION" val="3.0"/>
  <p:tag name="KSO_WM_UNIT_ID" val="_4*i*17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UNIT_TYPE" val="i"/>
  <p:tag name="KSO_WM_UNIT_INDEX" val="180"/>
  <p:tag name="KSO_WM_BEAUTIFY_FLAG" val="#wm#"/>
  <p:tag name="KSO_WM_TAG_VERSION" val="3.0"/>
  <p:tag name="KSO_WM_UNIT_ID" val="_4*i*18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TYPE" val="i"/>
  <p:tag name="KSO_WM_UNIT_INDEX" val="146"/>
  <p:tag name="KSO_WM_BEAUTIFY_FLAG" val="#wm#"/>
  <p:tag name="KSO_WM_TAG_VERSION" val="3.0"/>
  <p:tag name="KSO_WM_UNIT_ID" val="_1*i*1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UNIT_TYPE" val="i"/>
  <p:tag name="KSO_WM_UNIT_INDEX" val="181"/>
  <p:tag name="KSO_WM_BEAUTIFY_FLAG" val="#wm#"/>
  <p:tag name="KSO_WM_TAG_VERSION" val="3.0"/>
  <p:tag name="KSO_WM_UNIT_ID" val="_4*i*18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TYPE" val="i"/>
  <p:tag name="KSO_WM_UNIT_INDEX" val="182"/>
  <p:tag name="KSO_WM_BEAUTIFY_FLAG" val="#wm#"/>
  <p:tag name="KSO_WM_TAG_VERSION" val="3.0"/>
  <p:tag name="KSO_WM_UNIT_ID" val="_4*i*18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TYPE" val="i"/>
  <p:tag name="KSO_WM_UNIT_INDEX" val="183"/>
  <p:tag name="KSO_WM_BEAUTIFY_FLAG" val="#wm#"/>
  <p:tag name="KSO_WM_TAG_VERSION" val="3.0"/>
  <p:tag name="KSO_WM_UNIT_ID" val="_4*i*18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p="http://schemas.openxmlformats.org/presentationml/2006/main">
  <p:tag name="KSO_WM_UNIT_TYPE" val="i"/>
  <p:tag name="KSO_WM_UNIT_INDEX" val="184"/>
  <p:tag name="KSO_WM_BEAUTIFY_FLAG" val="#wm#"/>
  <p:tag name="KSO_WM_TAG_VERSION" val="3.0"/>
  <p:tag name="KSO_WM_UNIT_ID" val="_4*i*18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TYPE" val="i"/>
  <p:tag name="KSO_WM_UNIT_INDEX" val="185"/>
  <p:tag name="KSO_WM_BEAUTIFY_FLAG" val="#wm#"/>
  <p:tag name="KSO_WM_TAG_VERSION" val="3.0"/>
  <p:tag name="KSO_WM_UNIT_ID" val="_4*i*18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TYPE" val="i"/>
  <p:tag name="KSO_WM_UNIT_INDEX" val="186"/>
  <p:tag name="KSO_WM_BEAUTIFY_FLAG" val="#wm#"/>
  <p:tag name="KSO_WM_TAG_VERSION" val="3.0"/>
  <p:tag name="KSO_WM_UNIT_ID" val="_4*i*18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TYPE" val="i"/>
  <p:tag name="KSO_WM_UNIT_INDEX" val="187"/>
  <p:tag name="KSO_WM_BEAUTIFY_FLAG" val="#wm#"/>
  <p:tag name="KSO_WM_TAG_VERSION" val="3.0"/>
  <p:tag name="KSO_WM_UNIT_ID" val="_4*i*18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7.xml><?xml version="1.0" encoding="utf-8"?>
<p:tagLst xmlns:p="http://schemas.openxmlformats.org/presentationml/2006/main">
  <p:tag name="KSO_WM_UNIT_TYPE" val="i"/>
  <p:tag name="KSO_WM_UNIT_INDEX" val="188"/>
  <p:tag name="KSO_WM_BEAUTIFY_FLAG" val="#wm#"/>
  <p:tag name="KSO_WM_TAG_VERSION" val="3.0"/>
  <p:tag name="KSO_WM_UNIT_ID" val="_4*i*18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p="http://schemas.openxmlformats.org/presentationml/2006/main">
  <p:tag name="KSO_WM_UNIT_TYPE" val="i"/>
  <p:tag name="KSO_WM_UNIT_INDEX" val="189"/>
  <p:tag name="KSO_WM_BEAUTIFY_FLAG" val="#wm#"/>
  <p:tag name="KSO_WM_TAG_VERSION" val="3.0"/>
  <p:tag name="KSO_WM_UNIT_ID" val="_4*i*18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TYPE" val="i"/>
  <p:tag name="KSO_WM_UNIT_INDEX" val="190"/>
  <p:tag name="KSO_WM_BEAUTIFY_FLAG" val="#wm#"/>
  <p:tag name="KSO_WM_TAG_VERSION" val="3.0"/>
  <p:tag name="KSO_WM_UNIT_ID" val="_4*i*19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i"/>
  <p:tag name="KSO_WM_UNIT_INDEX" val="132"/>
  <p:tag name="KSO_WM_BEAUTIFY_FLAG" val="#wm#"/>
  <p:tag name="KSO_WM_TAG_VERSION" val="3.0"/>
  <p:tag name="KSO_WM_UNIT_ID" val="_1*i*1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UNIT_TYPE" val="i"/>
  <p:tag name="KSO_WM_UNIT_INDEX" val="191"/>
  <p:tag name="KSO_WM_BEAUTIFY_FLAG" val="#wm#"/>
  <p:tag name="KSO_WM_TAG_VERSION" val="3.0"/>
  <p:tag name="KSO_WM_UNIT_ID" val="_4*i*19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p="http://schemas.openxmlformats.org/presentationml/2006/main">
  <p:tag name="KSO_WM_UNIT_TYPE" val="i"/>
  <p:tag name="KSO_WM_UNIT_INDEX" val="173"/>
  <p:tag name="KSO_WM_BEAUTIFY_FLAG" val="#wm#"/>
  <p:tag name="KSO_WM_TAG_VERSION" val="3.0"/>
  <p:tag name="KSO_WM_UNIT_ID" val="_4*i*17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p="http://schemas.openxmlformats.org/presentationml/2006/main">
  <p:tag name="KSO_WM_UNIT_TYPE" val="i"/>
  <p:tag name="KSO_WM_UNIT_INDEX" val="224"/>
  <p:tag name="KSO_WM_BEAUTIFY_FLAG" val="#wm#"/>
  <p:tag name="KSO_WM_TAG_VERSION" val="3.0"/>
  <p:tag name="KSO_WM_UNIT_ID" val="_4*i*2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3.xml><?xml version="1.0" encoding="utf-8"?>
<p:tagLst xmlns:p="http://schemas.openxmlformats.org/presentationml/2006/main">
  <p:tag name="KSO_WM_UNIT_TYPE" val="i"/>
  <p:tag name="KSO_WM_UNIT_INDEX" val="215"/>
  <p:tag name="KSO_WM_BEAUTIFY_FLAG" val="#wm#"/>
  <p:tag name="KSO_WM_TAG_VERSION" val="3.0"/>
  <p:tag name="KSO_WM_UNIT_ID" val="_4*i*2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p="http://schemas.openxmlformats.org/presentationml/2006/main">
  <p:tag name="KSO_WM_UNIT_TYPE" val="i"/>
  <p:tag name="KSO_WM_UNIT_INDEX" val="218"/>
  <p:tag name="KSO_WM_BEAUTIFY_FLAG" val="#wm#"/>
  <p:tag name="KSO_WM_TAG_VERSION" val="3.0"/>
  <p:tag name="KSO_WM_UNIT_ID" val="_4*i*2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5.xml><?xml version="1.0" encoding="utf-8"?>
<p:tagLst xmlns:p="http://schemas.openxmlformats.org/presentationml/2006/main">
  <p:tag name="KSO_WM_UNIT_TYPE" val="i"/>
  <p:tag name="KSO_WM_UNIT_INDEX" val="227"/>
  <p:tag name="KSO_WM_BEAUTIFY_FLAG" val="#wm#"/>
  <p:tag name="KSO_WM_TAG_VERSION" val="3.0"/>
  <p:tag name="KSO_WM_UNIT_ID" val="_4*i*2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UNIT_TYPE" val="i"/>
  <p:tag name="KSO_WM_UNIT_INDEX" val="229"/>
  <p:tag name="KSO_WM_BEAUTIFY_FLAG" val="#wm#"/>
  <p:tag name="KSO_WM_TAG_VERSION" val="3.0"/>
  <p:tag name="KSO_WM_UNIT_ID" val="_4*i*2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p="http://schemas.openxmlformats.org/presentationml/2006/main">
  <p:tag name="KSO_WM_UNIT_TYPE" val="i"/>
  <p:tag name="KSO_WM_UNIT_INDEX" val="193"/>
  <p:tag name="KSO_WM_BEAUTIFY_FLAG" val="#wm#"/>
  <p:tag name="KSO_WM_TAG_VERSION" val="3.0"/>
  <p:tag name="KSO_WM_UNIT_ID" val="_4*i*19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i"/>
  <p:tag name="KSO_WM_UNIT_INDEX" val="195"/>
  <p:tag name="KSO_WM_BEAUTIFY_FLAG" val="#wm#"/>
  <p:tag name="KSO_WM_TAG_VERSION" val="3.0"/>
  <p:tag name="KSO_WM_UNIT_ID" val="_4*i*19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p="http://schemas.openxmlformats.org/presentationml/2006/main">
  <p:tag name="KSO_WM_UNIT_TYPE" val="i"/>
  <p:tag name="KSO_WM_UNIT_INDEX" val="171"/>
  <p:tag name="KSO_WM_BEAUTIFY_FLAG" val="#wm#"/>
  <p:tag name="KSO_WM_TAG_VERSION" val="3.0"/>
  <p:tag name="KSO_WM_UNIT_ID" val="_4*i*17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TYPE" val="i"/>
  <p:tag name="KSO_WM_UNIT_INDEX" val="68"/>
  <p:tag name="KSO_WM_BEAUTIFY_FLAG" val="#wm#"/>
  <p:tag name="KSO_WM_TAG_VERSION" val="3.0"/>
  <p:tag name="KSO_WM_UNIT_ID" val="_1*i*6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UNIT_TYPE" val="i"/>
  <p:tag name="KSO_WM_UNIT_INDEX" val="194"/>
  <p:tag name="KSO_WM_BEAUTIFY_FLAG" val="#wm#"/>
  <p:tag name="KSO_WM_TAG_VERSION" val="3.0"/>
  <p:tag name="KSO_WM_UNIT_ID" val="_4*i*19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TYPE" val="i"/>
  <p:tag name="KSO_WM_UNIT_INDEX" val="196"/>
  <p:tag name="KSO_WM_BEAUTIFY_FLAG" val="#wm#"/>
  <p:tag name="KSO_WM_TAG_VERSION" val="3.0"/>
  <p:tag name="KSO_WM_UNIT_ID" val="_4*i*19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TYPE" val="i"/>
  <p:tag name="KSO_WM_UNIT_INDEX" val="214"/>
  <p:tag name="KSO_WM_BEAUTIFY_FLAG" val="#wm#"/>
  <p:tag name="KSO_WM_TAG_VERSION" val="3.0"/>
  <p:tag name="KSO_WM_UNIT_ID" val="_4*i*2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3.xml><?xml version="1.0" encoding="utf-8"?>
<p:tagLst xmlns:p="http://schemas.openxmlformats.org/presentationml/2006/main">
  <p:tag name="KSO_WM_UNIT_TYPE" val="i"/>
  <p:tag name="KSO_WM_UNIT_INDEX" val="216"/>
  <p:tag name="KSO_WM_BEAUTIFY_FLAG" val="#wm#"/>
  <p:tag name="KSO_WM_TAG_VERSION" val="3.0"/>
  <p:tag name="KSO_WM_UNIT_ID" val="_4*i*2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TYPE" val="i"/>
  <p:tag name="KSO_WM_UNIT_INDEX" val="220"/>
  <p:tag name="KSO_WM_BEAUTIFY_FLAG" val="#wm#"/>
  <p:tag name="KSO_WM_TAG_VERSION" val="3.0"/>
  <p:tag name="KSO_WM_UNIT_ID" val="_4*i*2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TYPE" val="i"/>
  <p:tag name="KSO_WM_UNIT_INDEX" val="223"/>
  <p:tag name="KSO_WM_BEAUTIFY_FLAG" val="#wm#"/>
  <p:tag name="KSO_WM_TAG_VERSION" val="3.0"/>
  <p:tag name="KSO_WM_UNIT_ID" val="_4*i*2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TYPE" val="i"/>
  <p:tag name="KSO_WM_UNIT_INDEX" val="226"/>
  <p:tag name="KSO_WM_BEAUTIFY_FLAG" val="#wm#"/>
  <p:tag name="KSO_WM_TAG_VERSION" val="3.0"/>
  <p:tag name="KSO_WM_UNIT_ID" val="_4*i*2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TYPE" val="i"/>
  <p:tag name="KSO_WM_UNIT_INDEX" val="221"/>
  <p:tag name="KSO_WM_BEAUTIFY_FLAG" val="#wm#"/>
  <p:tag name="KSO_WM_TAG_VERSION" val="3.0"/>
  <p:tag name="KSO_WM_UNIT_ID" val="_4*i*2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UNIT_TYPE" val="i"/>
  <p:tag name="KSO_WM_UNIT_INDEX" val="172"/>
  <p:tag name="KSO_WM_BEAUTIFY_FLAG" val="#wm#"/>
  <p:tag name="KSO_WM_TAG_VERSION" val="3.0"/>
  <p:tag name="KSO_WM_UNIT_ID" val="_4*i*17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TYPE" val="i"/>
  <p:tag name="KSO_WM_UNIT_INDEX" val="198"/>
  <p:tag name="KSO_WM_BEAUTIFY_FLAG" val="#wm#"/>
  <p:tag name="KSO_WM_TAG_VERSION" val="3.0"/>
  <p:tag name="KSO_WM_UNIT_ID" val="_4*i*19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p="http://schemas.openxmlformats.org/presentationml/2006/main">
  <p:tag name="KSO_WM_UNIT_TYPE" val="i"/>
  <p:tag name="KSO_WM_UNIT_INDEX" val="69"/>
  <p:tag name="KSO_WM_BEAUTIFY_FLAG" val="#wm#"/>
  <p:tag name="KSO_WM_TAG_VERSION" val="3.0"/>
  <p:tag name="KSO_WM_UNIT_ID" val="_1*i*6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TYPE" val="i"/>
  <p:tag name="KSO_WM_UNIT_INDEX" val="199"/>
  <p:tag name="KSO_WM_BEAUTIFY_FLAG" val="#wm#"/>
  <p:tag name="KSO_WM_TAG_VERSION" val="3.0"/>
  <p:tag name="KSO_WM_UNIT_ID" val="_4*i*19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UNIT_TYPE" val="i"/>
  <p:tag name="KSO_WM_UNIT_INDEX" val="200"/>
  <p:tag name="KSO_WM_BEAUTIFY_FLAG" val="#wm#"/>
  <p:tag name="KSO_WM_TAG_VERSION" val="3.0"/>
  <p:tag name="KSO_WM_UNIT_ID" val="_4*i*20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TYPE" val="i"/>
  <p:tag name="KSO_WM_UNIT_INDEX" val="201"/>
  <p:tag name="KSO_WM_BEAUTIFY_FLAG" val="#wm#"/>
  <p:tag name="KSO_WM_TAG_VERSION" val="3.0"/>
  <p:tag name="KSO_WM_UNIT_ID" val="_4*i*20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TYPE" val="i"/>
  <p:tag name="KSO_WM_UNIT_INDEX" val="202"/>
  <p:tag name="KSO_WM_BEAUTIFY_FLAG" val="#wm#"/>
  <p:tag name="KSO_WM_TAG_VERSION" val="3.0"/>
  <p:tag name="KSO_WM_UNIT_ID" val="_4*i*20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TYPE" val="i"/>
  <p:tag name="KSO_WM_UNIT_INDEX" val="203"/>
  <p:tag name="KSO_WM_BEAUTIFY_FLAG" val="#wm#"/>
  <p:tag name="KSO_WM_TAG_VERSION" val="3.0"/>
  <p:tag name="KSO_WM_UNIT_ID" val="_4*i*20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TYPE" val="i"/>
  <p:tag name="KSO_WM_UNIT_INDEX" val="204"/>
  <p:tag name="KSO_WM_BEAUTIFY_FLAG" val="#wm#"/>
  <p:tag name="KSO_WM_TAG_VERSION" val="3.0"/>
  <p:tag name="KSO_WM_UNIT_ID" val="_4*i*20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UNIT_TYPE" val="i"/>
  <p:tag name="KSO_WM_UNIT_INDEX" val="205"/>
  <p:tag name="KSO_WM_BEAUTIFY_FLAG" val="#wm#"/>
  <p:tag name="KSO_WM_TAG_VERSION" val="3.0"/>
  <p:tag name="KSO_WM_UNIT_ID" val="_4*i*20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7.xml><?xml version="1.0" encoding="utf-8"?>
<p:tagLst xmlns:p="http://schemas.openxmlformats.org/presentationml/2006/main">
  <p:tag name="KSO_WM_UNIT_TYPE" val="i"/>
  <p:tag name="KSO_WM_UNIT_INDEX" val="206"/>
  <p:tag name="KSO_WM_BEAUTIFY_FLAG" val="#wm#"/>
  <p:tag name="KSO_WM_TAG_VERSION" val="3.0"/>
  <p:tag name="KSO_WM_UNIT_ID" val="_4*i*20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TYPE" val="i"/>
  <p:tag name="KSO_WM_UNIT_INDEX" val="207"/>
  <p:tag name="KSO_WM_BEAUTIFY_FLAG" val="#wm#"/>
  <p:tag name="KSO_WM_TAG_VERSION" val="3.0"/>
  <p:tag name="KSO_WM_UNIT_ID" val="_4*i*20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TYPE" val="i"/>
  <p:tag name="KSO_WM_UNIT_INDEX" val="208"/>
  <p:tag name="KSO_WM_BEAUTIFY_FLAG" val="#wm#"/>
  <p:tag name="KSO_WM_TAG_VERSION" val="3.0"/>
  <p:tag name="KSO_WM_UNIT_ID" val="_4*i*20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i"/>
  <p:tag name="KSO_WM_UNIT_INDEX" val="70"/>
  <p:tag name="KSO_WM_BEAUTIFY_FLAG" val="#wm#"/>
  <p:tag name="KSO_WM_TAG_VERSION" val="3.0"/>
  <p:tag name="KSO_WM_UNIT_ID" val="_1*i*7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TYPE" val="i"/>
  <p:tag name="KSO_WM_UNIT_INDEX" val="209"/>
  <p:tag name="KSO_WM_BEAUTIFY_FLAG" val="#wm#"/>
  <p:tag name="KSO_WM_TAG_VERSION" val="3.0"/>
  <p:tag name="KSO_WM_UNIT_ID" val="_4*i*20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p="http://schemas.openxmlformats.org/presentationml/2006/main">
  <p:tag name="KSO_WM_UNIT_TYPE" val="i"/>
  <p:tag name="KSO_WM_UNIT_INDEX" val="210"/>
  <p:tag name="KSO_WM_BEAUTIFY_FLAG" val="#wm#"/>
  <p:tag name="KSO_WM_TAG_VERSION" val="3.0"/>
  <p:tag name="KSO_WM_UNIT_ID" val="_4*i*2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TYPE" val="i"/>
  <p:tag name="KSO_WM_UNIT_INDEX" val="211"/>
  <p:tag name="KSO_WM_BEAUTIFY_FLAG" val="#wm#"/>
  <p:tag name="KSO_WM_TAG_VERSION" val="3.0"/>
  <p:tag name="KSO_WM_UNIT_ID" val="_4*i*2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TYPE" val="i"/>
  <p:tag name="KSO_WM_UNIT_INDEX" val="212"/>
  <p:tag name="KSO_WM_BEAUTIFY_FLAG" val="#wm#"/>
  <p:tag name="KSO_WM_TAG_VERSION" val="3.0"/>
  <p:tag name="KSO_WM_UNIT_ID" val="_4*i*2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TYPE" val="i"/>
  <p:tag name="KSO_WM_UNIT_INDEX" val="213"/>
  <p:tag name="KSO_WM_BEAUTIFY_FLAG" val="#wm#"/>
  <p:tag name="KSO_WM_TAG_VERSION" val="3.0"/>
  <p:tag name="KSO_WM_UNIT_ID" val="_4*i*2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TYPE" val="i"/>
  <p:tag name="KSO_WM_UNIT_INDEX" val="197"/>
  <p:tag name="KSO_WM_BEAUTIFY_FLAG" val="#wm#"/>
  <p:tag name="KSO_WM_TAG_VERSION" val="3.0"/>
  <p:tag name="KSO_WM_UNIT_ID" val="_4*i*19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i"/>
  <p:tag name="KSO_WM_UNIT_INDEX" val="222"/>
  <p:tag name="KSO_WM_BEAUTIFY_FLAG" val="#wm#"/>
  <p:tag name="KSO_WM_TAG_VERSION" val="3.0"/>
  <p:tag name="KSO_WM_UNIT_ID" val="_4*i*2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225"/>
  <p:tag name="KSO_WM_BEAUTIFY_FLAG" val="#wm#"/>
  <p:tag name="KSO_WM_TAG_VERSION" val="3.0"/>
  <p:tag name="KSO_WM_UNIT_ID" val="_4*i*2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TYPE" val="i"/>
  <p:tag name="KSO_WM_UNIT_INDEX" val="228"/>
  <p:tag name="KSO_WM_BEAUTIFY_FLAG" val="#wm#"/>
  <p:tag name="KSO_WM_TAG_VERSION" val="3.0"/>
  <p:tag name="KSO_WM_UNIT_ID" val="_4*i*2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71"/>
  <p:tag name="KSO_WM_BEAUTIFY_FLAG" val="#wm#"/>
  <p:tag name="KSO_WM_TAG_VERSION" val="3.0"/>
  <p:tag name="KSO_WM_UNIT_ID" val="_1*i*7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i"/>
  <p:tag name="KSO_WM_UNIT_INDEX" val="133"/>
  <p:tag name="KSO_WM_BEAUTIFY_FLAG" val="#wm#"/>
  <p:tag name="KSO_WM_TAG_VERSION" val="3.0"/>
  <p:tag name="KSO_WM_UNIT_ID" val="_4*i*1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135"/>
  <p:tag name="KSO_WM_BEAUTIFY_FLAG" val="#wm#"/>
  <p:tag name="KSO_WM_TAG_VERSION" val="3.0"/>
  <p:tag name="KSO_WM_UNIT_ID" val="_4*i*1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i"/>
  <p:tag name="KSO_WM_UNIT_INDEX" val="217"/>
  <p:tag name="KSO_WM_BEAUTIFY_FLAG" val="#wm#"/>
  <p:tag name="KSO_WM_TAG_VERSION" val="3.0"/>
  <p:tag name="KSO_WM_UNIT_ID" val="_11*i*2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TYPE" val="i"/>
  <p:tag name="KSO_WM_UNIT_INDEX" val="116"/>
  <p:tag name="KSO_WM_BEAUTIFY_FLAG" val="#wm#"/>
  <p:tag name="KSO_WM_TAG_VERSION" val="3.0"/>
  <p:tag name="KSO_WM_UNIT_ID" val="_11*i*1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72"/>
  <p:tag name="KSO_WM_BEAUTIFY_FLAG" val="#wm#"/>
  <p:tag name="KSO_WM_TAG_VERSION" val="3.0"/>
  <p:tag name="KSO_WM_UNIT_ID" val="_1*i*7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UNIT_TYPE" val="i"/>
  <p:tag name="KSO_WM_UNIT_INDEX" val="169"/>
  <p:tag name="KSO_WM_BEAUTIFY_FLAG" val="#wm#"/>
  <p:tag name="KSO_WM_TAG_VERSION" val="3.0"/>
  <p:tag name="KSO_WM_UNIT_ID" val="_11*i*16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p="http://schemas.openxmlformats.org/presentationml/2006/main">
  <p:tag name="KSO_WM_UNIT_TYPE" val="i"/>
  <p:tag name="KSO_WM_UNIT_INDEX" val="160"/>
  <p:tag name="KSO_WM_BEAUTIFY_FLAG" val="#wm#"/>
  <p:tag name="KSO_WM_TAG_VERSION" val="3.0"/>
  <p:tag name="KSO_WM_UNIT_ID" val="_11*i*16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TYPE" val="i"/>
  <p:tag name="KSO_WM_UNIT_INDEX" val="176"/>
  <p:tag name="KSO_WM_BEAUTIFY_FLAG" val="#wm#"/>
  <p:tag name="KSO_WM_TAG_VERSION" val="3.0"/>
  <p:tag name="KSO_WM_UNIT_ID" val="_11*i*17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TYPE" val="i"/>
  <p:tag name="KSO_WM_UNIT_INDEX" val="88"/>
  <p:tag name="KSO_WM_BEAUTIFY_FLAG" val="#wm#"/>
  <p:tag name="KSO_WM_TAG_VERSION" val="3.0"/>
  <p:tag name="KSO_WM_UNIT_ID" val="_11*i*8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UNIT_TYPE" val="i"/>
  <p:tag name="KSO_WM_UNIT_INDEX" val="62"/>
  <p:tag name="KSO_WM_BEAUTIFY_FLAG" val="#wm#"/>
  <p:tag name="KSO_WM_TAG_VERSION" val="3.0"/>
  <p:tag name="KSO_WM_UNIT_ID" val="_11*i*6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p="http://schemas.openxmlformats.org/presentationml/2006/main">
  <p:tag name="KSO_WM_UNIT_TYPE" val="i"/>
  <p:tag name="KSO_WM_UNIT_INDEX" val="184"/>
  <p:tag name="KSO_WM_BEAUTIFY_FLAG" val="#wm#"/>
  <p:tag name="KSO_WM_TAG_VERSION" val="3.0"/>
  <p:tag name="KSO_WM_UNIT_ID" val="_11*i*18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TYPE" val="i"/>
  <p:tag name="KSO_WM_UNIT_INDEX" val="104"/>
  <p:tag name="KSO_WM_BEAUTIFY_FLAG" val="#wm#"/>
  <p:tag name="KSO_WM_TAG_VERSION" val="3.0"/>
  <p:tag name="KSO_WM_UNIT_ID" val="_11*i*10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TYPE" val="i"/>
  <p:tag name="KSO_WM_UNIT_INDEX" val="115"/>
  <p:tag name="KSO_WM_BEAUTIFY_FLAG" val="#wm#"/>
  <p:tag name="KSO_WM_TAG_VERSION" val="3.0"/>
  <p:tag name="KSO_WM_UNIT_ID" val="_11*i*1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p="http://schemas.openxmlformats.org/presentationml/2006/main">
  <p:tag name="KSO_WM_UNIT_TYPE" val="i"/>
  <p:tag name="KSO_WM_UNIT_INDEX" val="188"/>
  <p:tag name="KSO_WM_BEAUTIFY_FLAG" val="#wm#"/>
  <p:tag name="KSO_WM_TAG_VERSION" val="3.0"/>
  <p:tag name="KSO_WM_UNIT_ID" val="_11*i*18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9.xml><?xml version="1.0" encoding="utf-8"?>
<p:tagLst xmlns:p="http://schemas.openxmlformats.org/presentationml/2006/main">
  <p:tag name="KSO_WM_UNIT_TYPE" val="i"/>
  <p:tag name="KSO_WM_UNIT_INDEX" val="189"/>
  <p:tag name="KSO_WM_BEAUTIFY_FLAG" val="#wm#"/>
  <p:tag name="KSO_WM_TAG_VERSION" val="3.0"/>
  <p:tag name="KSO_WM_UNIT_ID" val="_11*i*18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73"/>
  <p:tag name="KSO_WM_BEAUTIFY_FLAG" val="#wm#"/>
  <p:tag name="KSO_WM_TAG_VERSION" val="3.0"/>
  <p:tag name="KSO_WM_UNIT_ID" val="_1*i*7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UNIT_TYPE" val="i"/>
  <p:tag name="KSO_WM_UNIT_INDEX" val="190"/>
  <p:tag name="KSO_WM_BEAUTIFY_FLAG" val="#wm#"/>
  <p:tag name="KSO_WM_TAG_VERSION" val="3.0"/>
  <p:tag name="KSO_WM_UNIT_ID" val="_11*i*19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TYPE" val="i"/>
  <p:tag name="KSO_WM_UNIT_INDEX" val="191"/>
  <p:tag name="KSO_WM_BEAUTIFY_FLAG" val="#wm#"/>
  <p:tag name="KSO_WM_TAG_VERSION" val="3.0"/>
  <p:tag name="KSO_WM_UNIT_ID" val="_11*i*19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TYPE" val="i"/>
  <p:tag name="KSO_WM_UNIT_INDEX" val="192"/>
  <p:tag name="KSO_WM_BEAUTIFY_FLAG" val="#wm#"/>
  <p:tag name="KSO_WM_TAG_VERSION" val="3.0"/>
  <p:tag name="KSO_WM_UNIT_ID" val="_11*i*19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p="http://schemas.openxmlformats.org/presentationml/2006/main">
  <p:tag name="KSO_WM_UNIT_TYPE" val="i"/>
  <p:tag name="KSO_WM_UNIT_INDEX" val="193"/>
  <p:tag name="KSO_WM_BEAUTIFY_FLAG" val="#wm#"/>
  <p:tag name="KSO_WM_TAG_VERSION" val="3.0"/>
  <p:tag name="KSO_WM_UNIT_ID" val="_11*i*19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4.xml><?xml version="1.0" encoding="utf-8"?>
<p:tagLst xmlns:p="http://schemas.openxmlformats.org/presentationml/2006/main">
  <p:tag name="KSO_WM_UNIT_TYPE" val="i"/>
  <p:tag name="KSO_WM_UNIT_INDEX" val="194"/>
  <p:tag name="KSO_WM_BEAUTIFY_FLAG" val="#wm#"/>
  <p:tag name="KSO_WM_TAG_VERSION" val="3.0"/>
  <p:tag name="KSO_WM_UNIT_ID" val="_11*i*19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5.xml><?xml version="1.0" encoding="utf-8"?>
<p:tagLst xmlns:p="http://schemas.openxmlformats.org/presentationml/2006/main">
  <p:tag name="KSO_WM_UNIT_TYPE" val="i"/>
  <p:tag name="KSO_WM_UNIT_INDEX" val="195"/>
  <p:tag name="KSO_WM_BEAUTIFY_FLAG" val="#wm#"/>
  <p:tag name="KSO_WM_TAG_VERSION" val="3.0"/>
  <p:tag name="KSO_WM_UNIT_ID" val="_11*i*19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6.xml><?xml version="1.0" encoding="utf-8"?>
<p:tagLst xmlns:p="http://schemas.openxmlformats.org/presentationml/2006/main">
  <p:tag name="KSO_WM_UNIT_TYPE" val="i"/>
  <p:tag name="KSO_WM_UNIT_INDEX" val="196"/>
  <p:tag name="KSO_WM_BEAUTIFY_FLAG" val="#wm#"/>
  <p:tag name="KSO_WM_TAG_VERSION" val="3.0"/>
  <p:tag name="KSO_WM_UNIT_ID" val="_11*i*19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p="http://schemas.openxmlformats.org/presentationml/2006/main">
  <p:tag name="KSO_WM_UNIT_TYPE" val="i"/>
  <p:tag name="KSO_WM_UNIT_INDEX" val="197"/>
  <p:tag name="KSO_WM_BEAUTIFY_FLAG" val="#wm#"/>
  <p:tag name="KSO_WM_TAG_VERSION" val="3.0"/>
  <p:tag name="KSO_WM_UNIT_ID" val="_11*i*19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TYPE" val="i"/>
  <p:tag name="KSO_WM_UNIT_INDEX" val="198"/>
  <p:tag name="KSO_WM_BEAUTIFY_FLAG" val="#wm#"/>
  <p:tag name="KSO_WM_TAG_VERSION" val="3.0"/>
  <p:tag name="KSO_WM_UNIT_ID" val="_11*i*19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TYPE" val="i"/>
  <p:tag name="KSO_WM_UNIT_INDEX" val="199"/>
  <p:tag name="KSO_WM_BEAUTIFY_FLAG" val="#wm#"/>
  <p:tag name="KSO_WM_TAG_VERSION" val="3.0"/>
  <p:tag name="KSO_WM_UNIT_ID" val="_11*i*19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74"/>
  <p:tag name="KSO_WM_BEAUTIFY_FLAG" val="#wm#"/>
  <p:tag name="KSO_WM_TAG_VERSION" val="3.0"/>
  <p:tag name="KSO_WM_UNIT_ID" val="_1*i*7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UNIT_TYPE" val="i"/>
  <p:tag name="KSO_WM_UNIT_INDEX" val="200"/>
  <p:tag name="KSO_WM_BEAUTIFY_FLAG" val="#wm#"/>
  <p:tag name="KSO_WM_TAG_VERSION" val="3.0"/>
  <p:tag name="KSO_WM_UNIT_ID" val="_11*i*20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TYPE" val="i"/>
  <p:tag name="KSO_WM_UNIT_INDEX" val="201"/>
  <p:tag name="KSO_WM_BEAUTIFY_FLAG" val="#wm#"/>
  <p:tag name="KSO_WM_TAG_VERSION" val="3.0"/>
  <p:tag name="KSO_WM_UNIT_ID" val="_11*i*20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TYPE" val="i"/>
  <p:tag name="KSO_WM_UNIT_INDEX" val="202"/>
  <p:tag name="KSO_WM_BEAUTIFY_FLAG" val="#wm#"/>
  <p:tag name="KSO_WM_TAG_VERSION" val="3.0"/>
  <p:tag name="KSO_WM_UNIT_ID" val="_11*i*20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UNIT_TYPE" val="i"/>
  <p:tag name="KSO_WM_UNIT_INDEX" val="203"/>
  <p:tag name="KSO_WM_BEAUTIFY_FLAG" val="#wm#"/>
  <p:tag name="KSO_WM_TAG_VERSION" val="3.0"/>
  <p:tag name="KSO_WM_UNIT_ID" val="_11*i*20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4.xml><?xml version="1.0" encoding="utf-8"?>
<p:tagLst xmlns:p="http://schemas.openxmlformats.org/presentationml/2006/main">
  <p:tag name="KSO_WM_UNIT_TYPE" val="i"/>
  <p:tag name="KSO_WM_UNIT_INDEX" val="204"/>
  <p:tag name="KSO_WM_BEAUTIFY_FLAG" val="#wm#"/>
  <p:tag name="KSO_WM_TAG_VERSION" val="3.0"/>
  <p:tag name="KSO_WM_UNIT_ID" val="_11*i*20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5.xml><?xml version="1.0" encoding="utf-8"?>
<p:tagLst xmlns:p="http://schemas.openxmlformats.org/presentationml/2006/main">
  <p:tag name="KSO_WM_UNIT_TYPE" val="i"/>
  <p:tag name="KSO_WM_UNIT_INDEX" val="205"/>
  <p:tag name="KSO_WM_BEAUTIFY_FLAG" val="#wm#"/>
  <p:tag name="KSO_WM_TAG_VERSION" val="3.0"/>
  <p:tag name="KSO_WM_UNIT_ID" val="_11*i*20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p="http://schemas.openxmlformats.org/presentationml/2006/main">
  <p:tag name="KSO_WM_UNIT_TYPE" val="i"/>
  <p:tag name="KSO_WM_UNIT_INDEX" val="211"/>
  <p:tag name="KSO_WM_BEAUTIFY_FLAG" val="#wm#"/>
  <p:tag name="KSO_WM_TAG_VERSION" val="3.0"/>
  <p:tag name="KSO_WM_UNIT_ID" val="_11*i*2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TYPE" val="i"/>
  <p:tag name="KSO_WM_UNIT_INDEX" val="84"/>
  <p:tag name="KSO_WM_BEAUTIFY_FLAG" val="#wm#"/>
  <p:tag name="KSO_WM_TAG_VERSION" val="3.0"/>
  <p:tag name="KSO_WM_UNIT_ID" val="_11*i*8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TYPE" val="i"/>
  <p:tag name="KSO_WM_UNIT_INDEX" val="123"/>
  <p:tag name="KSO_WM_BEAUTIFY_FLAG" val="#wm#"/>
  <p:tag name="KSO_WM_TAG_VERSION" val="3.0"/>
  <p:tag name="KSO_WM_UNIT_ID" val="_11*i*1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p="http://schemas.openxmlformats.org/presentationml/2006/main">
  <p:tag name="KSO_WM_UNIT_TYPE" val="i"/>
  <p:tag name="KSO_WM_UNIT_INDEX" val="109"/>
  <p:tag name="KSO_WM_BEAUTIFY_FLAG" val="#wm#"/>
  <p:tag name="KSO_WM_TAG_VERSION" val="3.0"/>
  <p:tag name="KSO_WM_UNIT_ID" val="_11*i*10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i"/>
  <p:tag name="KSO_WM_UNIT_INDEX" val="75"/>
  <p:tag name="KSO_WM_BEAUTIFY_FLAG" val="#wm#"/>
  <p:tag name="KSO_WM_TAG_VERSION" val="3.0"/>
  <p:tag name="KSO_WM_UNIT_ID" val="_1*i*7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UNIT_TYPE" val="i"/>
  <p:tag name="KSO_WM_UNIT_INDEX" val="71"/>
  <p:tag name="KSO_WM_BEAUTIFY_FLAG" val="#wm#"/>
  <p:tag name="KSO_WM_TAG_VERSION" val="3.0"/>
  <p:tag name="KSO_WM_UNIT_ID" val="_11*i*7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p="http://schemas.openxmlformats.org/presentationml/2006/main">
  <p:tag name="KSO_WM_UNIT_TYPE" val="i"/>
  <p:tag name="KSO_WM_UNIT_INDEX" val="72"/>
  <p:tag name="KSO_WM_BEAUTIFY_FLAG" val="#wm#"/>
  <p:tag name="KSO_WM_TAG_VERSION" val="3.0"/>
  <p:tag name="KSO_WM_UNIT_ID" val="_11*i*7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TYPE" val="i"/>
  <p:tag name="KSO_WM_UNIT_INDEX" val="179"/>
  <p:tag name="KSO_WM_BEAUTIFY_FLAG" val="#wm#"/>
  <p:tag name="KSO_WM_TAG_VERSION" val="3.0"/>
  <p:tag name="KSO_WM_UNIT_ID" val="_11*i*17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TYPE" val="i"/>
  <p:tag name="KSO_WM_UNIT_INDEX" val="161"/>
  <p:tag name="KSO_WM_BEAUTIFY_FLAG" val="#wm#"/>
  <p:tag name="KSO_WM_TAG_VERSION" val="3.0"/>
  <p:tag name="KSO_WM_UNIT_ID" val="_11*i*16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TYPE" val="i"/>
  <p:tag name="KSO_WM_UNIT_INDEX" val="232"/>
  <p:tag name="KSO_WM_BEAUTIFY_FLAG" val="#wm#"/>
  <p:tag name="KSO_WM_TAG_VERSION" val="3.0"/>
  <p:tag name="KSO_WM_UNIT_ID" val="_11*i*2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TYPE" val="i"/>
  <p:tag name="KSO_WM_UNIT_INDEX" val="168"/>
  <p:tag name="KSO_WM_BEAUTIFY_FLAG" val="#wm#"/>
  <p:tag name="KSO_WM_TAG_VERSION" val="3.0"/>
  <p:tag name="KSO_WM_UNIT_ID" val="_11*i*16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TYPE" val="i"/>
  <p:tag name="KSO_WM_UNIT_INDEX" val="150"/>
  <p:tag name="KSO_WM_BEAUTIFY_FLAG" val="#wm#"/>
  <p:tag name="KSO_WM_TAG_VERSION" val="3.0"/>
  <p:tag name="KSO_WM_UNIT_ID" val="_11*i*1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TYPE" val="i"/>
  <p:tag name="KSO_WM_UNIT_INDEX" val="127"/>
  <p:tag name="KSO_WM_BEAUTIFY_FLAG" val="#wm#"/>
  <p:tag name="KSO_WM_TAG_VERSION" val="3.0"/>
  <p:tag name="KSO_WM_UNIT_ID" val="_11*i*1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TYPE" val="i"/>
  <p:tag name="KSO_WM_UNIT_INDEX" val="117"/>
  <p:tag name="KSO_WM_BEAUTIFY_FLAG" val="#wm#"/>
  <p:tag name="KSO_WM_TAG_VERSION" val="3.0"/>
  <p:tag name="KSO_WM_UNIT_ID" val="_11*i*1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TYPE" val="i"/>
  <p:tag name="KSO_WM_UNIT_INDEX" val="98"/>
  <p:tag name="KSO_WM_BEAUTIFY_FLAG" val="#wm#"/>
  <p:tag name="KSO_WM_TAG_VERSION" val="3.0"/>
  <p:tag name="KSO_WM_UNIT_ID" val="_11*i*9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76"/>
  <p:tag name="KSO_WM_BEAUTIFY_FLAG" val="#wm#"/>
  <p:tag name="KSO_WM_TAG_VERSION" val="3.0"/>
  <p:tag name="KSO_WM_UNIT_ID" val="_1*i*7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UNIT_TYPE" val="i"/>
  <p:tag name="KSO_WM_UNIT_INDEX" val="91"/>
  <p:tag name="KSO_WM_BEAUTIFY_FLAG" val="#wm#"/>
  <p:tag name="KSO_WM_TAG_VERSION" val="3.0"/>
  <p:tag name="KSO_WM_UNIT_ID" val="_11*i*9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i"/>
  <p:tag name="KSO_WM_UNIT_INDEX" val="73"/>
  <p:tag name="KSO_WM_BEAUTIFY_FLAG" val="#wm#"/>
  <p:tag name="KSO_WM_TAG_VERSION" val="3.0"/>
  <p:tag name="KSO_WM_UNIT_ID" val="_11*i*7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2.xml><?xml version="1.0" encoding="utf-8"?>
<p:tagLst xmlns:p="http://schemas.openxmlformats.org/presentationml/2006/main">
  <p:tag name="KSO_WM_UNIT_TYPE" val="i"/>
  <p:tag name="KSO_WM_UNIT_INDEX" val="97"/>
  <p:tag name="KSO_WM_BEAUTIFY_FLAG" val="#wm#"/>
  <p:tag name="KSO_WM_TAG_VERSION" val="3.0"/>
  <p:tag name="KSO_WM_UNIT_ID" val="_11*i*9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TYPE" val="i"/>
  <p:tag name="KSO_WM_UNIT_INDEX" val="229"/>
  <p:tag name="KSO_WM_BEAUTIFY_FLAG" val="#wm#"/>
  <p:tag name="KSO_WM_TAG_VERSION" val="3.0"/>
  <p:tag name="KSO_WM_UNIT_ID" val="_11*i*2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TYPE" val="i"/>
  <p:tag name="KSO_WM_UNIT_INDEX" val="134"/>
  <p:tag name="KSO_WM_BEAUTIFY_FLAG" val="#wm#"/>
  <p:tag name="KSO_WM_TAG_VERSION" val="3.0"/>
  <p:tag name="KSO_WM_UNIT_ID" val="_11*i*1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i"/>
  <p:tag name="KSO_WM_UNIT_INDEX" val="135"/>
  <p:tag name="KSO_WM_BEAUTIFY_FLAG" val="#wm#"/>
  <p:tag name="KSO_WM_TAG_VERSION" val="3.0"/>
  <p:tag name="KSO_WM_UNIT_ID" val="_11*i*1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6.xml><?xml version="1.0" encoding="utf-8"?>
<p:tagLst xmlns:p="http://schemas.openxmlformats.org/presentationml/2006/main">
  <p:tag name="KSO_WM_UNIT_TYPE" val="i"/>
  <p:tag name="KSO_WM_UNIT_INDEX" val="136"/>
  <p:tag name="KSO_WM_BEAUTIFY_FLAG" val="#wm#"/>
  <p:tag name="KSO_WM_TAG_VERSION" val="3.0"/>
  <p:tag name="KSO_WM_UNIT_ID" val="_11*i*1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7.xml><?xml version="1.0" encoding="utf-8"?>
<p:tagLst xmlns:p="http://schemas.openxmlformats.org/presentationml/2006/main">
  <p:tag name="KSO_WM_UNIT_TYPE" val="i"/>
  <p:tag name="KSO_WM_UNIT_INDEX" val="137"/>
  <p:tag name="KSO_WM_BEAUTIFY_FLAG" val="#wm#"/>
  <p:tag name="KSO_WM_TAG_VERSION" val="3.0"/>
  <p:tag name="KSO_WM_UNIT_ID" val="_11*i*1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8.xml><?xml version="1.0" encoding="utf-8"?>
<p:tagLst xmlns:p="http://schemas.openxmlformats.org/presentationml/2006/main">
  <p:tag name="KSO_WM_UNIT_TYPE" val="i"/>
  <p:tag name="KSO_WM_UNIT_INDEX" val="138"/>
  <p:tag name="KSO_WM_BEAUTIFY_FLAG" val="#wm#"/>
  <p:tag name="KSO_WM_TAG_VERSION" val="3.0"/>
  <p:tag name="KSO_WM_UNIT_ID" val="_11*i*1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p="http://schemas.openxmlformats.org/presentationml/2006/main">
  <p:tag name="KSO_WM_UNIT_TYPE" val="i"/>
  <p:tag name="KSO_WM_UNIT_INDEX" val="139"/>
  <p:tag name="KSO_WM_BEAUTIFY_FLAG" val="#wm#"/>
  <p:tag name="KSO_WM_TAG_VERSION" val="3.0"/>
  <p:tag name="KSO_WM_UNIT_ID" val="_11*i*1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i"/>
  <p:tag name="KSO_WM_UNIT_INDEX" val="77"/>
  <p:tag name="KSO_WM_BEAUTIFY_FLAG" val="#wm#"/>
  <p:tag name="KSO_WM_TAG_VERSION" val="3.0"/>
  <p:tag name="KSO_WM_UNIT_ID" val="_1*i*7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UNIT_TYPE" val="i"/>
  <p:tag name="KSO_WM_UNIT_INDEX" val="140"/>
  <p:tag name="KSO_WM_BEAUTIFY_FLAG" val="#wm#"/>
  <p:tag name="KSO_WM_TAG_VERSION" val="3.0"/>
  <p:tag name="KSO_WM_UNIT_ID" val="_11*i*1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p="http://schemas.openxmlformats.org/presentationml/2006/main">
  <p:tag name="KSO_WM_UNIT_TYPE" val="i"/>
  <p:tag name="KSO_WM_UNIT_INDEX" val="141"/>
  <p:tag name="KSO_WM_BEAUTIFY_FLAG" val="#wm#"/>
  <p:tag name="KSO_WM_TAG_VERSION" val="3.0"/>
  <p:tag name="KSO_WM_UNIT_ID" val="_11*i*1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2.xml><?xml version="1.0" encoding="utf-8"?>
<p:tagLst xmlns:p="http://schemas.openxmlformats.org/presentationml/2006/main">
  <p:tag name="KSO_WM_UNIT_TYPE" val="i"/>
  <p:tag name="KSO_WM_UNIT_INDEX" val="142"/>
  <p:tag name="KSO_WM_BEAUTIFY_FLAG" val="#wm#"/>
  <p:tag name="KSO_WM_TAG_VERSION" val="3.0"/>
  <p:tag name="KSO_WM_UNIT_ID" val="_11*i*1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3.xml><?xml version="1.0" encoding="utf-8"?>
<p:tagLst xmlns:p="http://schemas.openxmlformats.org/presentationml/2006/main">
  <p:tag name="KSO_WM_UNIT_TYPE" val="i"/>
  <p:tag name="KSO_WM_UNIT_INDEX" val="143"/>
  <p:tag name="KSO_WM_BEAUTIFY_FLAG" val="#wm#"/>
  <p:tag name="KSO_WM_TAG_VERSION" val="3.0"/>
  <p:tag name="KSO_WM_UNIT_ID" val="_11*i*1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p="http://schemas.openxmlformats.org/presentationml/2006/main">
  <p:tag name="KSO_WM_UNIT_TYPE" val="i"/>
  <p:tag name="KSO_WM_UNIT_INDEX" val="144"/>
  <p:tag name="KSO_WM_BEAUTIFY_FLAG" val="#wm#"/>
  <p:tag name="KSO_WM_TAG_VERSION" val="3.0"/>
  <p:tag name="KSO_WM_UNIT_ID" val="_11*i*1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p="http://schemas.openxmlformats.org/presentationml/2006/main">
  <p:tag name="KSO_WM_UNIT_TYPE" val="i"/>
  <p:tag name="KSO_WM_UNIT_INDEX" val="145"/>
  <p:tag name="KSO_WM_BEAUTIFY_FLAG" val="#wm#"/>
  <p:tag name="KSO_WM_TAG_VERSION" val="3.0"/>
  <p:tag name="KSO_WM_UNIT_ID" val="_11*i*14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TYPE" val="i"/>
  <p:tag name="KSO_WM_UNIT_INDEX" val="146"/>
  <p:tag name="KSO_WM_BEAUTIFY_FLAG" val="#wm#"/>
  <p:tag name="KSO_WM_TAG_VERSION" val="3.0"/>
  <p:tag name="KSO_WM_UNIT_ID" val="_11*i*1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p="http://schemas.openxmlformats.org/presentationml/2006/main">
  <p:tag name="KSO_WM_UNIT_TYPE" val="i"/>
  <p:tag name="KSO_WM_UNIT_INDEX" val="147"/>
  <p:tag name="KSO_WM_BEAUTIFY_FLAG" val="#wm#"/>
  <p:tag name="KSO_WM_TAG_VERSION" val="3.0"/>
  <p:tag name="KSO_WM_UNIT_ID" val="_11*i*1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TYPE" val="i"/>
  <p:tag name="KSO_WM_UNIT_INDEX" val="148"/>
  <p:tag name="KSO_WM_BEAUTIFY_FLAG" val="#wm#"/>
  <p:tag name="KSO_WM_TAG_VERSION" val="3.0"/>
  <p:tag name="KSO_WM_UNIT_ID" val="_11*i*14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9.xml><?xml version="1.0" encoding="utf-8"?>
<p:tagLst xmlns:p="http://schemas.openxmlformats.org/presentationml/2006/main">
  <p:tag name="KSO_WM_UNIT_TYPE" val="i"/>
  <p:tag name="KSO_WM_UNIT_INDEX" val="149"/>
  <p:tag name="KSO_WM_BEAUTIFY_FLAG" val="#wm#"/>
  <p:tag name="KSO_WM_TAG_VERSION" val="3.0"/>
  <p:tag name="KSO_WM_UNIT_ID" val="_11*i*1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i"/>
  <p:tag name="KSO_WM_UNIT_INDEX" val="78"/>
  <p:tag name="KSO_WM_BEAUTIFY_FLAG" val="#wm#"/>
  <p:tag name="KSO_WM_TAG_VERSION" val="3.0"/>
  <p:tag name="KSO_WM_UNIT_ID" val="_1*i*7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UNIT_TYPE" val="i"/>
  <p:tag name="KSO_WM_UNIT_INDEX" val="133"/>
  <p:tag name="KSO_WM_BEAUTIFY_FLAG" val="#wm#"/>
  <p:tag name="KSO_WM_TAG_VERSION" val="3.0"/>
  <p:tag name="KSO_WM_UNIT_ID" val="_11*i*1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p="http://schemas.openxmlformats.org/presentationml/2006/main">
  <p:tag name="KSO_WM_UNIT_TYPE" val="i"/>
  <p:tag name="KSO_WM_UNIT_INDEX" val="90"/>
  <p:tag name="KSO_WM_BEAUTIFY_FLAG" val="#wm#"/>
  <p:tag name="KSO_WM_TAG_VERSION" val="3.0"/>
  <p:tag name="KSO_WM_UNIT_ID" val="_11*i*9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2.xml><?xml version="1.0" encoding="utf-8"?>
<p:tagLst xmlns:p="http://schemas.openxmlformats.org/presentationml/2006/main">
  <p:tag name="KSO_WM_UNIT_TYPE" val="i"/>
  <p:tag name="KSO_WM_UNIT_INDEX" val="78"/>
  <p:tag name="KSO_WM_BEAUTIFY_FLAG" val="#wm#"/>
  <p:tag name="KSO_WM_TAG_VERSION" val="3.0"/>
  <p:tag name="KSO_WM_UNIT_ID" val="_11*i*7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p="http://schemas.openxmlformats.org/presentationml/2006/main">
  <p:tag name="KSO_WM_UNIT_TYPE" val="i"/>
  <p:tag name="KSO_WM_UNIT_INDEX" val="64"/>
  <p:tag name="KSO_WM_BEAUTIFY_FLAG" val="#wm#"/>
  <p:tag name="KSO_WM_TAG_VERSION" val="3.0"/>
  <p:tag name="KSO_WM_UNIT_ID" val="_11*i*6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4.xml><?xml version="1.0" encoding="utf-8"?>
<p:tagLst xmlns:p="http://schemas.openxmlformats.org/presentationml/2006/main">
  <p:tag name="KSO_WM_UNIT_TYPE" val="i"/>
  <p:tag name="KSO_WM_UNIT_INDEX" val="23"/>
  <p:tag name="KSO_WM_BEAUTIFY_FLAG" val="#wm#"/>
  <p:tag name="KSO_WM_TAG_VERSION" val="3.0"/>
  <p:tag name="KSO_WM_UNIT_ID" val="_1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TYPE" val="i"/>
  <p:tag name="KSO_WM_UNIT_INDEX" val="79"/>
  <p:tag name="KSO_WM_BEAUTIFY_FLAG" val="#wm#"/>
  <p:tag name="KSO_WM_TAG_VERSION" val="3.0"/>
  <p:tag name="KSO_WM_UNIT_ID" val="_1*i*7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1.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2.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04.xml><?xml version="1.0" encoding="utf-8"?>
<p:tagLst xmlns:p="http://schemas.openxmlformats.org/presentationml/2006/main">
  <p:tag name="KSO_WM_UNIT_TYPE" val="i"/>
  <p:tag name="KSO_WM_UNIT_INDEX" val="24"/>
  <p:tag name="KSO_WM_BEAUTIFY_FLAG" val="#wm#"/>
  <p:tag name="KSO_WM_TAG_VERSION" val="3.0"/>
  <p:tag name="KSO_WM_UNIT_ID" val="_0*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5.xml><?xml version="1.0" encoding="utf-8"?>
<p:tagLst xmlns:p="http://schemas.openxmlformats.org/presentationml/2006/main">
  <p:tag name="KSO_WM_UNIT_TYPE" val="i"/>
  <p:tag name="KSO_WM_UNIT_INDEX" val="25"/>
  <p:tag name="KSO_WM_BEAUTIFY_FLAG" val="#wm#"/>
  <p:tag name="KSO_WM_TAG_VERSION" val="3.0"/>
  <p:tag name="KSO_WM_UNIT_ID" val="_0*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6.xml><?xml version="1.0" encoding="utf-8"?>
<p:tagLst xmlns:p="http://schemas.openxmlformats.org/presentationml/2006/main">
  <p:tag name="KSO_WM_UNIT_TYPE" val="i"/>
  <p:tag name="KSO_WM_UNIT_INDEX" val="26"/>
  <p:tag name="KSO_WM_BEAUTIFY_FLAG" val="#wm#"/>
  <p:tag name="KSO_WM_TAG_VERSION" val="3.0"/>
  <p:tag name="KSO_WM_UNIT_ID" val="_0*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7.xml><?xml version="1.0" encoding="utf-8"?>
<p:tagLst xmlns:p="http://schemas.openxmlformats.org/presentationml/2006/main">
  <p:tag name="KSO_WM_UNIT_TYPE" val="i"/>
  <p:tag name="KSO_WM_UNIT_INDEX" val="27"/>
  <p:tag name="KSO_WM_BEAUTIFY_FLAG" val="#wm#"/>
  <p:tag name="KSO_WM_TAG_VERSION" val="3.0"/>
  <p:tag name="KSO_WM_UNIT_ID" val="_0*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8.xml><?xml version="1.0" encoding="utf-8"?>
<p:tagLst xmlns:p="http://schemas.openxmlformats.org/presentationml/2006/main">
  <p:tag name="KSO_WM_UNIT_TYPE" val="i"/>
  <p:tag name="KSO_WM_UNIT_INDEX" val="28"/>
  <p:tag name="KSO_WM_BEAUTIFY_FLAG" val="#wm#"/>
  <p:tag name="KSO_WM_TAG_VERSION" val="3.0"/>
  <p:tag name="KSO_WM_UNIT_ID" val="_0*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9.xml><?xml version="1.0" encoding="utf-8"?>
<p:tagLst xmlns:p="http://schemas.openxmlformats.org/presentationml/2006/main">
  <p:tag name="KSO_WM_UNIT_TYPE" val="i"/>
  <p:tag name="KSO_WM_UNIT_INDEX" val="29"/>
  <p:tag name="KSO_WM_BEAUTIFY_FLAG" val="#wm#"/>
  <p:tag name="KSO_WM_TAG_VERSION" val="3.0"/>
  <p:tag name="KSO_WM_UNIT_ID" val="_0*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80"/>
  <p:tag name="KSO_WM_BEAUTIFY_FLAG" val="#wm#"/>
  <p:tag name="KSO_WM_TAG_VERSION" val="3.0"/>
  <p:tag name="KSO_WM_UNIT_ID" val="_1*i*8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0.xml><?xml version="1.0" encoding="utf-8"?>
<p:tagLst xmlns:p="http://schemas.openxmlformats.org/presentationml/2006/main">
  <p:tag name="KSO_WM_UNIT_TYPE" val="i"/>
  <p:tag name="KSO_WM_UNIT_INDEX" val="30"/>
  <p:tag name="KSO_WM_BEAUTIFY_FLAG" val="#wm#"/>
  <p:tag name="KSO_WM_TAG_VERSION" val="3.0"/>
  <p:tag name="KSO_WM_UNIT_ID" val="_0*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1.xml><?xml version="1.0" encoding="utf-8"?>
<p:tagLst xmlns:p="http://schemas.openxmlformats.org/presentationml/2006/main">
  <p:tag name="KSO_WM_UNIT_TYPE" val="i"/>
  <p:tag name="KSO_WM_UNIT_INDEX" val="31"/>
  <p:tag name="KSO_WM_BEAUTIFY_FLAG" val="#wm#"/>
  <p:tag name="KSO_WM_TAG_VERSION" val="3.0"/>
  <p:tag name="KSO_WM_UNIT_ID" val="_0*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2.xml><?xml version="1.0" encoding="utf-8"?>
<p:tagLst xmlns:p="http://schemas.openxmlformats.org/presentationml/2006/main">
  <p:tag name="KSO_WM_UNIT_TYPE" val="i"/>
  <p:tag name="KSO_WM_UNIT_INDEX" val="32"/>
  <p:tag name="KSO_WM_BEAUTIFY_FLAG" val="#wm#"/>
  <p:tag name="KSO_WM_TAG_VERSION" val="3.0"/>
  <p:tag name="KSO_WM_UNIT_ID" val="_0*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3.xml><?xml version="1.0" encoding="utf-8"?>
<p:tagLst xmlns:p="http://schemas.openxmlformats.org/presentationml/2006/main">
  <p:tag name="KSO_WM_UNIT_TYPE" val="i"/>
  <p:tag name="KSO_WM_UNIT_INDEX" val="33"/>
  <p:tag name="KSO_WM_BEAUTIFY_FLAG" val="#wm#"/>
  <p:tag name="KSO_WM_TAG_VERSION" val="3.0"/>
  <p:tag name="KSO_WM_UNIT_ID" val="_0*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p="http://schemas.openxmlformats.org/presentationml/2006/main">
  <p:tag name="KSO_WM_UNIT_TYPE" val="i"/>
  <p:tag name="KSO_WM_UNIT_INDEX" val="34"/>
  <p:tag name="KSO_WM_BEAUTIFY_FLAG" val="#wm#"/>
  <p:tag name="KSO_WM_TAG_VERSION" val="3.0"/>
  <p:tag name="KSO_WM_UNIT_ID" val="_0*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5.xml><?xml version="1.0" encoding="utf-8"?>
<p:tagLst xmlns:p="http://schemas.openxmlformats.org/presentationml/2006/main">
  <p:tag name="KSO_WM_UNIT_TYPE" val="i"/>
  <p:tag name="KSO_WM_UNIT_INDEX" val="35"/>
  <p:tag name="KSO_WM_BEAUTIFY_FLAG" val="#wm#"/>
  <p:tag name="KSO_WM_TAG_VERSION" val="3.0"/>
  <p:tag name="KSO_WM_UNIT_ID" val="_0*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6.xml><?xml version="1.0" encoding="utf-8"?>
<p:tagLst xmlns:p="http://schemas.openxmlformats.org/presentationml/2006/main">
  <p:tag name="KSO_WM_UNIT_TYPE" val="i"/>
  <p:tag name="KSO_WM_UNIT_INDEX" val="36"/>
  <p:tag name="KSO_WM_BEAUTIFY_FLAG" val="#wm#"/>
  <p:tag name="KSO_WM_TAG_VERSION" val="3.0"/>
  <p:tag name="KSO_WM_UNIT_ID" val="_0*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7.xml><?xml version="1.0" encoding="utf-8"?>
<p:tagLst xmlns:p="http://schemas.openxmlformats.org/presentationml/2006/main">
  <p:tag name="KSO_WM_UNIT_TYPE" val="i"/>
  <p:tag name="KSO_WM_UNIT_INDEX" val="37"/>
  <p:tag name="KSO_WM_BEAUTIFY_FLAG" val="#wm#"/>
  <p:tag name="KSO_WM_TAG_VERSION" val="3.0"/>
  <p:tag name="KSO_WM_UNIT_ID" val="_0*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8.xml><?xml version="1.0" encoding="utf-8"?>
<p:tagLst xmlns:p="http://schemas.openxmlformats.org/presentationml/2006/main">
  <p:tag name="KSO_WM_UNIT_TYPE" val="i"/>
  <p:tag name="KSO_WM_UNIT_INDEX" val="38"/>
  <p:tag name="KSO_WM_BEAUTIFY_FLAG" val="#wm#"/>
  <p:tag name="KSO_WM_TAG_VERSION" val="3.0"/>
  <p:tag name="KSO_WM_UNIT_ID" val="_0*i*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9.xml><?xml version="1.0" encoding="utf-8"?>
<p:tagLst xmlns:p="http://schemas.openxmlformats.org/presentationml/2006/main">
  <p:tag name="KSO_WM_UNIT_TYPE" val="i"/>
  <p:tag name="KSO_WM_UNIT_INDEX" val="39"/>
  <p:tag name="KSO_WM_BEAUTIFY_FLAG" val="#wm#"/>
  <p:tag name="KSO_WM_TAG_VERSION" val="3.0"/>
  <p:tag name="KSO_WM_UNIT_ID" val="_0*i*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81"/>
  <p:tag name="KSO_WM_BEAUTIFY_FLAG" val="#wm#"/>
  <p:tag name="KSO_WM_TAG_VERSION" val="3.0"/>
  <p:tag name="KSO_WM_UNIT_ID" val="_1*i*8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0.xml><?xml version="1.0" encoding="utf-8"?>
<p:tagLst xmlns:p="http://schemas.openxmlformats.org/presentationml/2006/main">
  <p:tag name="KSO_WM_UNIT_TYPE" val="i"/>
  <p:tag name="KSO_WM_UNIT_INDEX" val="40"/>
  <p:tag name="KSO_WM_BEAUTIFY_FLAG" val="#wm#"/>
  <p:tag name="KSO_WM_TAG_VERSION" val="3.0"/>
  <p:tag name="KSO_WM_UNIT_ID" val="_0*i*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1.xml><?xml version="1.0" encoding="utf-8"?>
<p:tagLst xmlns:p="http://schemas.openxmlformats.org/presentationml/2006/main">
  <p:tag name="KSO_WM_UNIT_TYPE" val="i"/>
  <p:tag name="KSO_WM_UNIT_INDEX" val="41"/>
  <p:tag name="KSO_WM_BEAUTIFY_FLAG" val="#wm#"/>
  <p:tag name="KSO_WM_TAG_VERSION" val="3.0"/>
  <p:tag name="KSO_WM_UNIT_ID" val="_0*i*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323.xml><?xml version="1.0" encoding="utf-8"?>
<p:tagLst xmlns:p="http://schemas.openxmlformats.org/presentationml/2006/main">
  <p:tag name="KSO_WM_UNIT_TYPE" val="i"/>
  <p:tag name="KSO_WM_UNIT_INDEX" val="59"/>
  <p:tag name="KSO_WM_BEAUTIFY_FLAG" val="#wm#"/>
  <p:tag name="KSO_WM_TAG_VERSION" val="3.0"/>
  <p:tag name="KSO_WM_UNIT_ID" val="_0*i*5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4.xml><?xml version="1.0" encoding="utf-8"?>
<p:tagLst xmlns:p="http://schemas.openxmlformats.org/presentationml/2006/main">
  <p:tag name="KSO_WM_UNIT_TYPE" val="i"/>
  <p:tag name="KSO_WM_UNIT_INDEX" val="60"/>
  <p:tag name="KSO_WM_BEAUTIFY_FLAG" val="#wm#"/>
  <p:tag name="KSO_WM_TAG_VERSION" val="3.0"/>
  <p:tag name="KSO_WM_UNIT_ID" val="_0*i*6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p="http://schemas.openxmlformats.org/presentationml/2006/main">
  <p:tag name="KSO_WM_UNIT_TYPE" val="i"/>
  <p:tag name="KSO_WM_UNIT_INDEX" val="61"/>
  <p:tag name="KSO_WM_BEAUTIFY_FLAG" val="#wm#"/>
  <p:tag name="KSO_WM_TAG_VERSION" val="3.0"/>
  <p:tag name="KSO_WM_UNIT_ID" val="_0*i*6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8612"/>
</p:tagLst>
</file>

<file path=ppt/tags/tag327.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8612"/>
</p:tagLst>
</file>

<file path=ppt/tags/tag32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82"/>
  <p:tag name="KSO_WM_BEAUTIFY_FLAG" val="#wm#"/>
  <p:tag name="KSO_WM_TAG_VERSION" val="3.0"/>
  <p:tag name="KSO_WM_UNIT_ID" val="_1*i*8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1.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8612"/>
  <p:tag name="KSO_WM_TEMPLATE_CATEGORY" val="custom"/>
  <p:tag name="KSO_WM_TEMPLATE_MASTER_TYPE" val="0"/>
</p:tagLst>
</file>

<file path=ppt/tags/tag332.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3.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4.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5.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6.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7.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8.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9.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i"/>
  <p:tag name="KSO_WM_UNIT_INDEX" val="83"/>
  <p:tag name="KSO_WM_BEAUTIFY_FLAG" val="#wm#"/>
  <p:tag name="KSO_WM_TAG_VERSION" val="3.0"/>
  <p:tag name="KSO_WM_UNIT_ID" val="_1*i*8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0.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1.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2.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3.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4.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6.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7.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8.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9.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TYPE" val="i"/>
  <p:tag name="KSO_WM_UNIT_INDEX" val="84"/>
  <p:tag name="KSO_WM_BEAUTIFY_FLAG" val="#wm#"/>
  <p:tag name="KSO_WM_TAG_VERSION" val="3.0"/>
  <p:tag name="KSO_WM_UNIT_ID" val="_1*i*8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0.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1.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2.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3.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7.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8.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i"/>
  <p:tag name="KSO_WM_UNIT_INDEX" val="85"/>
  <p:tag name="KSO_WM_BEAUTIFY_FLAG" val="#wm#"/>
  <p:tag name="KSO_WM_TAG_VERSION" val="3.0"/>
  <p:tag name="KSO_WM_UNIT_ID" val="_1*i*8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2.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3.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4.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5.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6.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7.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8.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9.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i"/>
  <p:tag name="KSO_WM_UNIT_INDEX" val="66"/>
  <p:tag name="KSO_WM_BEAUTIFY_FLAG" val="#wm#"/>
  <p:tag name="KSO_WM_TAG_VERSION" val="3.0"/>
  <p:tag name="KSO_WM_UNIT_ID" val="_1*i*6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0.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1.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2.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3.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4.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5.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6.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7.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8.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9.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TYPE" val="i"/>
  <p:tag name="KSO_WM_UNIT_INDEX" val="202"/>
  <p:tag name="KSO_WM_BEAUTIFY_FLAG" val="#wm#"/>
  <p:tag name="KSO_WM_TAG_VERSION" val="3.0"/>
  <p:tag name="KSO_WM_UNIT_ID" val="_1*i*20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0.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1.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2.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3.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4.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5.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9.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TYPE" val="i"/>
  <p:tag name="KSO_WM_UNIT_INDEX" val="123"/>
  <p:tag name="KSO_WM_BEAUTIFY_FLAG" val="#wm#"/>
  <p:tag name="KSO_WM_TAG_VERSION" val="3.0"/>
  <p:tag name="KSO_WM_UNIT_ID" val="_1*i*1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0.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1.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2.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3.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4.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5.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6.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7.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8.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9.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UNIT_TYPE" val="i"/>
  <p:tag name="KSO_WM_UNIT_INDEX" val="139"/>
  <p:tag name="KSO_WM_BEAUTIFY_FLAG" val="#wm#"/>
  <p:tag name="KSO_WM_TAG_VERSION" val="3.0"/>
  <p:tag name="KSO_WM_UNIT_ID" val="_1*i*1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0.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1.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2.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3.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4.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5.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6.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7.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8.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9.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i"/>
  <p:tag name="KSO_WM_UNIT_INDEX" val="230"/>
  <p:tag name="KSO_WM_BEAUTIFY_FLAG" val="#wm#"/>
  <p:tag name="KSO_WM_TAG_VERSION" val="3.0"/>
  <p:tag name="KSO_WM_UNIT_ID" val="_1*i*2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0.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796"/>
</p:tagLst>
</file>

<file path=ppt/tags/tag41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796"/>
</p:tagLst>
</file>

<file path=ppt/tags/tag41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i"/>
  <p:tag name="KSO_WM_UNIT_INDEX" val="232"/>
  <p:tag name="KSO_WM_BEAUTIFY_FLAG" val="#wm#"/>
  <p:tag name="KSO_WM_TAG_VERSION" val="3.0"/>
  <p:tag name="KSO_WM_UNIT_ID" val="_1*i*2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6"/>
  <p:tag name="KSO_WM_TEMPLATE_CATEGORY" val="custom"/>
  <p:tag name="KSO_WM_TEMPLATE_MASTER_TYPE" val="0"/>
</p:tagLst>
</file>

<file path=ppt/tags/tag421.xml><?xml version="1.0" encoding="utf-8"?>
<p:tagLst xmlns:p="http://schemas.openxmlformats.org/presentationml/2006/main">
  <p:tag name="KSO_WM_UNIT_TYPE" val="b"/>
  <p:tag name="KSO_WM_UNIT_INDEX" val="1"/>
  <p:tag name="KSO_WM_BEAUTIFY_FLAG" val="#wm#"/>
  <p:tag name="KSO_WM_TAG_VERSION" val="3.0"/>
  <p:tag name="KSO_WM_UNIT_ID" val="custom20236796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ISCONTENTSTITLE" val="0"/>
  <p:tag name="KSO_WM_UNIT_VALUE" val="48"/>
  <p:tag name="KSO_WM_UNIT_TEXT_TYPE" val="1"/>
  <p:tag name="KSO_WM_UNIT_PRESET_TEXT" val="WPS , a click to unlimited possibilities"/>
</p:tagLst>
</file>

<file path=ppt/tags/tag422.xml><?xml version="1.0" encoding="utf-8"?>
<p:tagLst xmlns:p="http://schemas.openxmlformats.org/presentationml/2006/main">
  <p:tag name="KSO_WM_UNIT_TYPE" val="a"/>
  <p:tag name="KSO_WM_UNIT_INDEX" val="1"/>
  <p:tag name="KSO_WM_BEAUTIFY_FLAG" val="#wm#"/>
  <p:tag name="KSO_WM_TAG_VERSION" val="3.0"/>
  <p:tag name="KSO_WM_UNIT_ID" val="custom20235956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6"/>
  <p:tag name="KSO_WM_TEMPLATE_CATEGORY" val="custom"/>
  <p:tag name="KSO_WM_UNIT_ISCONTENTSTITLE" val="0"/>
  <p:tag name="KSO_WM_UNIT_VALUE" val="24"/>
  <p:tag name="KSO_WM_UNIT_PRESET_TEXT" val="单击此处&#10;添加文档标题"/>
  <p:tag name="KSO_WM_UNIT_TEXT_TYPE" val="1"/>
</p:tagLst>
</file>

<file path=ppt/tags/tag423.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796"/>
  <p:tag name="KSO_WM_TEMPLATE_CATEGORY" val="custom"/>
  <p:tag name="KSO_WM_SLIDE_INDEX" val="1"/>
  <p:tag name="KSO_WM_SLIDE_ID" val="custom20236796_1"/>
  <p:tag name="KSO_WM_TEMPLATE_MASTER_TYPE" val="0"/>
  <p:tag name="KSO_WM_SLIDE_LAYOUT" val="a_b_f"/>
  <p:tag name="KSO_WM_SLIDE_LAYOUT_CNT" val="1_1_1"/>
  <p:tag name="KSO_WM_SLIDE_THEME_ID" val="3332946"/>
  <p:tag name="KSO_WM_SLIDE_THEME_NAME" val="简约风书本教育教学"/>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0_1*i*1"/>
  <p:tag name="KSO_WM_UNIT_LAYERLEVEL" val="1"/>
  <p:tag name="KSO_WM_TAG_VERSION" val="3.0"/>
  <p:tag name="KSO_WM_BEAUTIFY_FLAG" val="#wm#"/>
  <p:tag name="KSO_WM_UNIT_TYPE" val="i"/>
  <p:tag name="KSO_WM_UNIT_INDEX" val="1"/>
  <p:tag name="KSO_WM_SLIDE_BACKGROUND_TYPE" val="bottomTop"/>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custom"/>
  <p:tag name="KSO_WM_TEMPLATE_INDEX" val="20238440"/>
  <p:tag name="KSO_WM_TEMPLATE_ASSEMBLE_XID" val="637600a50c9383becde15bb6"/>
  <p:tag name="KSO_WM_TEMPLATE_ASSEMBLE_GROUPID" val="637600a50c9383becde15bb6"/>
</p:tagLst>
</file>

<file path=ppt/tags/tag425.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2"/>
  <p:tag name="KSO_WM_UNIT_ID" val="custom20238440_1*i*2"/>
  <p:tag name="KSO_WM_TEMPLATE_CATEGORY" val="custom"/>
  <p:tag name="KSO_WM_TEMPLATE_INDEX" val="20238440"/>
  <p:tag name="KSO_WM_UNIT_LAYERLEVEL" val="1"/>
  <p:tag name="KSO_WM_TAG_VERSION" val="3.0"/>
  <p:tag name="KSO_WM_BEAUTIFY_FLAG" val="#wm#"/>
  <p:tag name="KSO_WM_CHIP_GROUPID" val="5eda18a25860357932c55e72"/>
  <p:tag name="KSO_WM_UNIT_SM_LIMIT_TYPE" val="2"/>
  <p:tag name="KSO_WM_UNIT_DECORATE_INFO" val="{&quot;DecorateInfoH&quot;:{&quot;IsAbs&quot;:false},&quot;DecorateInfoW&quot;:{&quot;IsAbs&quot;:false},&quot;DecorateInfoX&quot;:{&quot;IsAbs&quot;:false,&quot;Pos&quot;:1},&quot;DecorateInfoY&quot;:{&quot;IsAbs&quot;:false,&quot;Pos&quot;:1},&quot;ReferentInfo&quot;:{&quot;Id&quot;:&quot;72e7dc758fee4e6db4f5488c2d49ac62&quot;,&quot;X&quot;:{&quot;Pos&quot;:1},&quot;Y&quot;:{&quot;Pos&quot;:1}},&quot;whChangeMode&quot;:0}"/>
  <p:tag name="KSO_WM_UNIT_DEC_AREA_ID" val="0a8fc41e3c7145f98573150470e3ff5e"/>
  <p:tag name="KSO_WM_CHIP_XID" val="5eda18ef5860357932c55e8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VALUE" val="864"/>
  <p:tag name="KSO_WM_TEMPLATE_ASSEMBLE_XID" val="637600a50c9383becde15bb6"/>
  <p:tag name="KSO_WM_TEMPLATE_ASSEMBLE_GROUPID" val="637600a50c9383becde15bb6"/>
</p:tagLst>
</file>

<file path=ppt/tags/tag426.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8440_1*f*1"/>
  <p:tag name="KSO_WM_TEMPLATE_CATEGORY" val="custom"/>
  <p:tag name="KSO_WM_TEMPLATE_INDEX" val="20238440"/>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427.xml><?xml version="1.0" encoding="utf-8"?>
<p:tagLst xmlns:p="http://schemas.openxmlformats.org/presentationml/2006/main">
  <p:tag name="KSO_WM_BEAUTIFY_FLAG" val="#wm#"/>
  <p:tag name="KSO_WM_TEMPLATE_CATEGORY" val="custom"/>
  <p:tag name="KSO_WM_TEMPLATE_INDEX" val="20238440"/>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44444444799999999,&quot;topAbs&quot;:false,&quot;type&quot;:&quot;bottomTop&quot;},{&quot;bottom&quot;:0,&quot;bottomAbs&quot;:false,&quot;left&quot;:0,&quot;leftAbs&quot;:false,&quot;right&quot;:0,&quot;rightAbs&quot;:false,&quot;top&quot;:0,&quot;topAbs&quot;:false,&quot;type&quot;:&quot;general&quot;}],&quot;id&quot;:&quot;2022-11-17T17:36:38&quot;,&quot;maxSize&quot;:{&quot;size1&quot;:26.699999999999999},&quot;minSize&quot;:{&quot;size1&quot;:20},&quot;normalSize&quot;:{&quot;size1&quot;:20},&quot;subLayout&quot;:[{&quot;id&quot;:&quot;2022-11-17T17:36:38&quot;,&quot;margin&quot;:{&quot;bottom&quot;:0,&quot;left&quot;:1.6929999589920044,&quot;right&quot;:1.6929999589920044,&quot;top&quot;:1.6929999589920044},&quot;type&quot;:0},{&quot;id&quot;:&quot;2022-11-17T17:36:38&quot;,&quot;margin&quot;:{&quot;bottom&quot;:2.5399999618530273,&quot;left&quot;:2.5399999618530273,&quot;right&quot;:2.5399999618530273,&quot;top&quot;:2.1170001029968262},&quot;type&quot;:0}],&quot;type&quot;:0}"/>
  <p:tag name="KSO_WM_SLIDE_BACKGROUND" val="[&quot;bottomTop&quot;,&quot;general&quot;]"/>
  <p:tag name="KSO_WM_SLIDE_RATIO" val="1.777778"/>
  <p:tag name="KSO_WM_SLIDE_ID" val="custom20238440_1"/>
  <p:tag name="KSO_WM_TEMPLATE_SUBCATEGORY" val="0"/>
  <p:tag name="KSO_WM_TEMPLATE_MASTER_TYPE" val="0"/>
  <p:tag name="KSO_WM_TEMPLATE_COLOR_TYPE" val="0"/>
  <p:tag name="KSO_WM_SLIDE_TYPE" val="text"/>
  <p:tag name="KSO_WM_SLIDE_SUBTYPE" val="pureTxt"/>
  <p:tag name="KSO_WM_SLIDE_ITEM_CNT" val="0"/>
  <p:tag name="KSO_WM_SLIDE_INDEX" val="1"/>
  <p:tag name="KSO_WM_SLIDE_SIZE" val="960*512"/>
  <p:tag name="KSO_WM_SLIDE_POSITION" val="0*28"/>
  <p:tag name="KSO_WM_TAG_VERSION" val="3.0"/>
  <p:tag name="KSO_WM_SLIDE_LAYOUT" val="a_f"/>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quot;text_align&quot;:&quot;ct&quot;,&quot;text_direction&quot;:&quot;horizontal&quot;,&quot;support_big_font&quot;:false,&quot;picture_toward&quot;:0,&quot;picture_dockside&quot;:[],&quot;fill_id&quot;:&quot;fbc1d1c81b9c4bca8f09873cfc4ac6db&quot;,&quot;fill_align&quot;:&quot;c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
  <p:tag name="KSO_WM_CHIP_GROUPID" val="5eda18a25860357932c55e72"/>
  <p:tag name="KSO_WM_CHIP_XID" val="5eda18ef5860357932c55e83"/>
  <p:tag name="KSO_WM_CHIP_DECFILLPROP" val="[]"/>
  <p:tag name="KSO_WM_SLIDE_BK_DARK_LIGHT" val="2"/>
  <p:tag name="KSO_WM_SLIDE_BACKGROUND_TYPE" val="bottomTop"/>
  <p:tag name="KSO_WM_SLIDE_SUPPORT_FEATURE_TYPE" val="0"/>
  <p:tag name="KSO_WM_TEMPLATE_ASSEMBLE_XID" val="637600a50c9383becde15bb6"/>
  <p:tag name="KSO_WM_TEMPLATE_ASSEMBLE_GROUPID" val="637600a50c9383becde15bb6"/>
</p:tagLst>
</file>

<file path=ppt/tags/tag42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8441_1*a*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标题"/>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43.xml><?xml version="1.0" encoding="utf-8"?>
<p:tagLst xmlns:p="http://schemas.openxmlformats.org/presentationml/2006/main">
  <p:tag name="KSO_WM_UNIT_TYPE" val="i"/>
  <p:tag name="KSO_WM_UNIT_INDEX" val="90"/>
  <p:tag name="KSO_WM_BEAUTIFY_FLAG" val="#wm#"/>
  <p:tag name="KSO_WM_TAG_VERSION" val="3.0"/>
  <p:tag name="KSO_WM_UNIT_ID" val="_1*i*9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431.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8441_1*f*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432.xml><?xml version="1.0" encoding="utf-8"?>
<p:tagLst xmlns:p="http://schemas.openxmlformats.org/presentationml/2006/main">
  <p:tag name="KSO_WM_SLIDE_ID" val="custom20238441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01*391"/>
  <p:tag name="KSO_WM_SLIDE_POSITION" val="41*74"/>
  <p:tag name="KSO_WM_TAG_VERSION" val="3.0"/>
  <p:tag name="KSO_WM_BEAUTIFY_FLAG" val="#wm#"/>
  <p:tag name="KSO_WM_TEMPLATE_CATEGORY" val="custom"/>
  <p:tag name="KSO_WM_TEMPLATE_INDEX" val="20238441"/>
  <p:tag name="KSO_WM_SLIDE_LAYOUT" val="a_f"/>
  <p:tag name="KSO_WM_SLIDE_LAYOUT_CNT" val="1_1"/>
</p:tagLst>
</file>

<file path=ppt/tags/tag43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8441_1*a*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标题"/>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436.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8441_1*f*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437.xml><?xml version="1.0" encoding="utf-8"?>
<p:tagLst xmlns:p="http://schemas.openxmlformats.org/presentationml/2006/main">
  <p:tag name="KSO_WM_SLIDE_ID" val="custom20238441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01*391"/>
  <p:tag name="KSO_WM_SLIDE_POSITION" val="41*74"/>
  <p:tag name="KSO_WM_TAG_VERSION" val="3.0"/>
  <p:tag name="KSO_WM_BEAUTIFY_FLAG" val="#wm#"/>
  <p:tag name="KSO_WM_TEMPLATE_CATEGORY" val="custom"/>
  <p:tag name="KSO_WM_TEMPLATE_INDEX" val="20238441"/>
  <p:tag name="KSO_WM_SLIDE_LAYOUT" val="a_f"/>
  <p:tag name="KSO_WM_SLIDE_LAYOUT_CNT" val="1_1"/>
</p:tagLst>
</file>

<file path=ppt/tags/tag438.xml><?xml version="1.0" encoding="utf-8"?>
<p:tagLst xmlns:p="http://schemas.openxmlformats.org/presentationml/2006/main">
  <p:tag name="KSO_WM_UNIT_INDEX" val="1"/>
  <p:tag name="KSO_WM_UNIT_TYPE" val="f"/>
  <p:tag name="KSO_WM_UNIT_SUBTYPE" val="a"/>
  <p:tag name="KSO_WM_BEAUTIFY_FLAG" val="#wm#"/>
</p:tagLst>
</file>

<file path=ppt/tags/tag439.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4.xml><?xml version="1.0" encoding="utf-8"?>
<p:tagLst xmlns:p="http://schemas.openxmlformats.org/presentationml/2006/main">
  <p:tag name="KSO_WM_UNIT_TYPE" val="i"/>
  <p:tag name="KSO_WM_UNIT_INDEX" val="96"/>
  <p:tag name="KSO_WM_BEAUTIFY_FLAG" val="#wm#"/>
  <p:tag name="KSO_WM_TAG_VERSION" val="3.0"/>
  <p:tag name="KSO_WM_UNIT_ID" val="_1*i*9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323_1*f*1"/>
  <p:tag name="KSO_WM_TEMPLATE_CATEGORY" val="custom"/>
  <p:tag name="KSO_WM_TEMPLATE_INDEX" val="20231323"/>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添加文本具体内容，简明扼要地阐述您的观点,以便观者准确地理解您传达的思想根据需要可酌情增减文字以便观者准确地理解您传达的思想"/>
</p:tagLst>
</file>

<file path=ppt/tags/tag441.xml><?xml version="1.0" encoding="utf-8"?>
<p:tagLst xmlns:p="http://schemas.openxmlformats.org/presentationml/2006/main">
  <p:tag name="TABLE_ENDDRAG_ORIGIN_RECT" val="709*250"/>
  <p:tag name="TABLE_ENDDRAG_RECT" val="90*187*709*250"/>
</p:tagLst>
</file>

<file path=ppt/tags/tag442.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443.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TEMPLATE_INDEX" val="20236796"/>
  <p:tag name="KSO_WM_TEMPLATE_SUBCATEGORY" val="29"/>
  <p:tag name="KSO_WM_SLIDE_INDEX" val="8"/>
  <p:tag name="KSO_WM_TAG_VERSION" val="3.0"/>
  <p:tag name="KSO_WM_SLIDE_ID" val="custom20236796_8"/>
  <p:tag name="KSO_WM_SLIDE_ITEM_CNT" val="0"/>
</p:tagLst>
</file>

<file path=ppt/tags/tag444.xml><?xml version="1.0" encoding="utf-8"?>
<p:tagLst xmlns:p="http://schemas.openxmlformats.org/presentationml/2006/main">
  <p:tag name="KSO_WM_UNIT_INDEX" val="1"/>
  <p:tag name="KSO_WM_UNIT_TYPE" val="f"/>
  <p:tag name="KSO_WM_UNIT_SUBTYPE" val="a"/>
  <p:tag name="KSO_WM_BEAUTIFY_FLAG" val="#wm#"/>
</p:tagLst>
</file>

<file path=ppt/tags/tag44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46.xml><?xml version="1.0" encoding="utf-8"?>
<p:tagLst xmlns:p="http://schemas.openxmlformats.org/presentationml/2006/main">
  <p:tag name="KSO_WM_UNIT_INDEX" val="1"/>
  <p:tag name="KSO_WM_UNIT_TYPE" val="f"/>
  <p:tag name="KSO_WM_UNIT_SUBTYPE" val="a"/>
  <p:tag name="KSO_WM_BEAUTIFY_FLAG" val="#wm#"/>
</p:tagLst>
</file>

<file path=ppt/tags/tag44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323_1*f*1"/>
  <p:tag name="KSO_WM_TEMPLATE_CATEGORY" val="custom"/>
  <p:tag name="KSO_WM_TEMPLATE_INDEX" val="20231323"/>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添加文本具体内容，简明扼要地阐述您的观点,以便观者准确地理解您传达的思想根据需要可酌情增减文字以便观者准确地理解您传达的思想"/>
</p:tagLst>
</file>

<file path=ppt/tags/tag449.xml><?xml version="1.0" encoding="utf-8"?>
<p:tagLst xmlns:p="http://schemas.openxmlformats.org/presentationml/2006/main">
  <p:tag name="TABLE_ENDDRAG_ORIGIN_RECT" val="754*292"/>
  <p:tag name="TABLE_ENDDRAG_RECT" val="89*178*754*292"/>
</p:tagLst>
</file>

<file path=ppt/tags/tag45.xml><?xml version="1.0" encoding="utf-8"?>
<p:tagLst xmlns:p="http://schemas.openxmlformats.org/presentationml/2006/main">
  <p:tag name="KSO_WM_UNIT_TYPE" val="i"/>
  <p:tag name="KSO_WM_UNIT_INDEX" val="61"/>
  <p:tag name="KSO_WM_BEAUTIFY_FLAG" val="#wm#"/>
  <p:tag name="KSO_WM_TAG_VERSION" val="3.0"/>
  <p:tag name="KSO_WM_UNIT_ID" val="_1*i*6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0.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451.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TEMPLATE_INDEX" val="20236796"/>
  <p:tag name="KSO_WM_TEMPLATE_SUBCATEGORY" val="29"/>
  <p:tag name="KSO_WM_SLIDE_INDEX" val="8"/>
  <p:tag name="KSO_WM_TAG_VERSION" val="3.0"/>
  <p:tag name="KSO_WM_SLIDE_ID" val="custom20236796_8"/>
  <p:tag name="KSO_WM_SLIDE_ITEM_CNT" val="0"/>
</p:tagLst>
</file>

<file path=ppt/tags/tag452.xml><?xml version="1.0" encoding="utf-8"?>
<p:tagLst xmlns:p="http://schemas.openxmlformats.org/presentationml/2006/main">
  <p:tag name="KSO_WM_UNIT_INDEX" val="2"/>
  <p:tag name="KSO_WM_UNIT_TYPE" val="f"/>
  <p:tag name="KSO_WM_UNIT_SUBTYPE" val="a"/>
  <p:tag name="KSO_WM_BEAUTIFY_FLAG" val="#wm#"/>
</p:tagLst>
</file>

<file path=ppt/tags/tag45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54.xml><?xml version="1.0" encoding="utf-8"?>
<p:tagLst xmlns:p="http://schemas.openxmlformats.org/presentationml/2006/main">
  <p:tag name="KSO_WM_UNIT_INDEX" val="1"/>
  <p:tag name="KSO_WM_UNIT_TYPE" val="f"/>
  <p:tag name="KSO_WM_UNIT_SUBTYPE" val="a"/>
  <p:tag name="KSO_WM_BEAUTIFY_FLAG" val="#wm#"/>
</p:tagLst>
</file>

<file path=ppt/tags/tag45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56.xml><?xml version="1.0" encoding="utf-8"?>
<p:tagLst xmlns:p="http://schemas.openxmlformats.org/presentationml/2006/main">
  <p:tag name="KSO_WM_UNIT_INDEX" val="1"/>
  <p:tag name="KSO_WM_UNIT_TYPE" val="a"/>
  <p:tag name="KSO_WM_BEAUTIFY_FLAG" val="#wm#"/>
</p:tagLst>
</file>

<file path=ppt/tags/tag45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58.xml><?xml version="1.0" encoding="utf-8"?>
<p:tagLst xmlns:p="http://schemas.openxmlformats.org/presentationml/2006/main">
  <p:tag name="TABLE_ENDDRAG_ORIGIN_RECT" val="712*270"/>
  <p:tag name="TABLE_ENDDRAG_RECT" val="106*111*712*270"/>
</p:tagLst>
</file>

<file path=ppt/tags/tag459.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46.xml><?xml version="1.0" encoding="utf-8"?>
<p:tagLst xmlns:p="http://schemas.openxmlformats.org/presentationml/2006/main">
  <p:tag name="KSO_WM_UNIT_TYPE" val="i"/>
  <p:tag name="KSO_WM_UNIT_INDEX" val="93"/>
  <p:tag name="KSO_WM_BEAUTIFY_FLAG" val="#wm#"/>
  <p:tag name="KSO_WM_TAG_VERSION" val="3.0"/>
  <p:tag name="KSO_WM_UNIT_ID" val="_1*i*9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0.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TEMPLATE_INDEX" val="20236796"/>
  <p:tag name="KSO_WM_TEMPLATE_SUBCATEGORY" val="29"/>
  <p:tag name="KSO_WM_SLIDE_INDEX" val="8"/>
  <p:tag name="KSO_WM_TAG_VERSION" val="3.0"/>
  <p:tag name="KSO_WM_SLIDE_ID" val="custom20236796_8"/>
  <p:tag name="KSO_WM_SLIDE_ITEM_CNT" val="0"/>
</p:tagLst>
</file>

<file path=ppt/tags/tag461.xml><?xml version="1.0" encoding="utf-8"?>
<p:tagLst xmlns:p="http://schemas.openxmlformats.org/presentationml/2006/main">
  <p:tag name="KSO_WM_UNIT_INDEX" val="6"/>
  <p:tag name="KSO_WM_UNIT_TYPE" val="f"/>
  <p:tag name="KSO_WM_BEAUTIFY_FLAG" val="#wm#"/>
  <p:tag name="KSO_WM_UNIT_SUBTYPE" val="a"/>
</p:tagLst>
</file>

<file path=ppt/tags/tag462.xml><?xml version="1.0" encoding="utf-8"?>
<p:tagLst xmlns:p="http://schemas.openxmlformats.org/presentationml/2006/main">
  <p:tag name="KSO_WM_UNIT_INDEX" val="2"/>
  <p:tag name="KSO_WM_UNIT_TYPE" val="j"/>
  <p:tag name="KSO_WM_BEAUTIFY_FLAG" val="#wm#"/>
</p:tagLst>
</file>

<file path=ppt/tags/tag46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64.xml><?xml version="1.0" encoding="utf-8"?>
<p:tagLst xmlns:p="http://schemas.openxmlformats.org/presentationml/2006/main">
  <p:tag name="KSO_WM_UNIT_INDEX" val="1"/>
  <p:tag name="KSO_WM_UNIT_TYPE" val="f"/>
  <p:tag name="KSO_WM_UNIT_SUBTYPE" val="a"/>
  <p:tag name="KSO_WM_BEAUTIFY_FLAG" val="#wm#"/>
</p:tagLst>
</file>

<file path=ppt/tags/tag46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66.xml><?xml version="1.0" encoding="utf-8"?>
<p:tagLst xmlns:p="http://schemas.openxmlformats.org/presentationml/2006/main">
  <p:tag name="KSO_WM_UNIT_INDEX" val="2"/>
  <p:tag name="KSO_WM_UNIT_TYPE" val="j"/>
  <p:tag name="KSO_WM_BEAUTIFY_FLAG" val="#wm#"/>
</p:tagLst>
</file>

<file path=ppt/tags/tag467.xml><?xml version="1.0" encoding="utf-8"?>
<p:tagLst xmlns:p="http://schemas.openxmlformats.org/presentationml/2006/main">
  <p:tag name="KSO_WM_UNIT_INDEX" val="3"/>
  <p:tag name="KSO_WM_UNIT_TYPE" val="f"/>
  <p:tag name="KSO_WM_UNIT_SUBTYPE" val="a"/>
  <p:tag name="KSO_WM_BEAUTIFY_FLAG" val="#wm#"/>
</p:tagLst>
</file>

<file path=ppt/tags/tag468.xml><?xml version="1.0" encoding="utf-8"?>
<p:tagLst xmlns:p="http://schemas.openxmlformats.org/presentationml/2006/main">
  <p:tag name="KSO_WM_UNIT_INDEX" val="1"/>
  <p:tag name="KSO_WM_UNIT_TYPE" val="j"/>
  <p:tag name="KSO_WM_BEAUTIFY_FLAG" val="#wm#"/>
</p:tagLst>
</file>

<file path=ppt/tags/tag469.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7.xml><?xml version="1.0" encoding="utf-8"?>
<p:tagLst xmlns:p="http://schemas.openxmlformats.org/presentationml/2006/main">
  <p:tag name="KSO_WM_UNIT_TYPE" val="i"/>
  <p:tag name="KSO_WM_UNIT_INDEX" val="99"/>
  <p:tag name="KSO_WM_BEAUTIFY_FLAG" val="#wm#"/>
  <p:tag name="KSO_WM_TAG_VERSION" val="3.0"/>
  <p:tag name="KSO_WM_UNIT_ID" val="_1*i*9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0.xml><?xml version="1.0" encoding="utf-8"?>
<p:tagLst xmlns:p="http://schemas.openxmlformats.org/presentationml/2006/main">
  <p:tag name="KSO_WM_UNIT_INDEX" val="1"/>
  <p:tag name="KSO_WM_UNIT_TYPE" val="f"/>
  <p:tag name="KSO_WM_UNIT_SUBTYPE" val="a"/>
  <p:tag name="KSO_WM_BEAUTIFY_FLAG" val="#wm#"/>
</p:tagLst>
</file>

<file path=ppt/tags/tag471.xml><?xml version="1.0" encoding="utf-8"?>
<p:tagLst xmlns:p="http://schemas.openxmlformats.org/presentationml/2006/main">
  <p:tag name="KSO_WM_UNIT_INDEX" val="4"/>
  <p:tag name="KSO_WM_UNIT_TYPE" val="f"/>
  <p:tag name="KSO_WM_UNIT_SUBTYPE" val="a"/>
  <p:tag name="KSO_WM_BEAUTIFY_FLAG" val="#wm#"/>
</p:tagLst>
</file>

<file path=ppt/tags/tag47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73.xml><?xml version="1.0" encoding="utf-8"?>
<p:tagLst xmlns:p="http://schemas.openxmlformats.org/presentationml/2006/main">
  <p:tag name="KSO_WM_UNIT_INDEX" val="1"/>
  <p:tag name="KSO_WM_UNIT_TYPE" val="j"/>
  <p:tag name="KSO_WM_BEAUTIFY_FLAG" val="#wm#"/>
</p:tagLst>
</file>

<file path=ppt/tags/tag474.xml><?xml version="1.0" encoding="utf-8"?>
<p:tagLst xmlns:p="http://schemas.openxmlformats.org/presentationml/2006/main">
  <p:tag name="KSO_WM_UNIT_INDEX" val="2"/>
  <p:tag name="KSO_WM_UNIT_TYPE" val="j"/>
  <p:tag name="KSO_WM_BEAUTIFY_FLAG" val="#wm#"/>
</p:tagLst>
</file>

<file path=ppt/tags/tag47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76.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5208_1*f*1"/>
  <p:tag name="KSO_WM_TEMPLATE_CATEGORY" val="custom"/>
  <p:tag name="KSO_WM_TEMPLATE_INDEX" val="20235208"/>
  <p:tag name="KSO_WM_UNIT_LAYERLEVEL" val="1"/>
  <p:tag name="KSO_WM_TAG_VERSION" val="3.0"/>
  <p:tag name="KSO_WM_BEAUTIFY_FLAG" val="#wm#"/>
  <p:tag name="KSO_WM_UNIT_VALUE" val="30"/>
  <p:tag name="KSO_WM_UNIT_PRESET_TEXT" val="单击此处添加文本，简明扼要的阐述您的观点。"/>
  <p:tag name="KSO_WM_UNIT_TEXT_TYPE" val="1"/>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08_1*i*2"/>
  <p:tag name="KSO_WM_TEMPLATE_CATEGORY" val="custom"/>
  <p:tag name="KSO_WM_TEMPLATE_INDEX" val="20235208"/>
  <p:tag name="KSO_WM_UNIT_LAYERLEVEL" val="1"/>
  <p:tag name="KSO_WM_TAG_VERSION" val="3.0"/>
  <p:tag name="KSO_WM_BEAUTIFY_FLAG" val="#wm#"/>
  <p:tag name="KSO_WM_UNIT_TYPE" val="i"/>
  <p:tag name="KSO_WM_UNIT_INDEX"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08_1*i*3"/>
  <p:tag name="KSO_WM_TEMPLATE_CATEGORY" val="custom"/>
  <p:tag name="KSO_WM_TEMPLATE_INDEX" val="20235208"/>
  <p:tag name="KSO_WM_UNIT_LAYERLEVEL" val="1"/>
  <p:tag name="KSO_WM_TAG_VERSION" val="3.0"/>
  <p:tag name="KSO_WM_BEAUTIFY_FLAG" val="#wm#"/>
  <p:tag name="KSO_WM_UNIT_TYPE" val="i"/>
  <p:tag name="KSO_WM_UNIT_INDEX" val="3"/>
</p:tagLst>
</file>

<file path=ppt/tags/tag479.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custom20235208_1*a*1"/>
  <p:tag name="KSO_WM_TEMPLATE_CATEGORY" val="custom"/>
  <p:tag name="KSO_WM_TEMPLATE_INDEX" val="20235208"/>
  <p:tag name="KSO_WM_UNIT_LAYERLEVEL" val="1"/>
  <p:tag name="KSO_WM_TAG_VERSION" val="3.0"/>
  <p:tag name="KSO_WM_BEAUTIFY_FLAG" val="#wm#"/>
  <p:tag name="KSO_WM_UNIT_TEXT_TYPE" val="1"/>
  <p:tag name="KSO_WM_UNIT_PRESET_TEXT" val="单击此处添加标题"/>
</p:tagLst>
</file>

<file path=ppt/tags/tag48.xml><?xml version="1.0" encoding="utf-8"?>
<p:tagLst xmlns:p="http://schemas.openxmlformats.org/presentationml/2006/main">
  <p:tag name="KSO_WM_UNIT_TYPE" val="i"/>
  <p:tag name="KSO_WM_UNIT_INDEX" val="120"/>
  <p:tag name="KSO_WM_BEAUTIFY_FLAG" val="#wm#"/>
  <p:tag name="KSO_WM_TAG_VERSION" val="3.0"/>
  <p:tag name="KSO_WM_UNIT_ID" val="_1*i*1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0.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RESOURCE_RECORD_KEY" val="{&quot;10&quot;:[50040074,50015948,50024367,50034520],&quot;65&quot;:[3]}"/>
</p:tagLst>
</file>

<file path=ppt/tags/tag481.xml><?xml version="1.0" encoding="utf-8"?>
<p:tagLst xmlns:p="http://schemas.openxmlformats.org/presentationml/2006/main">
  <p:tag name="KSO_WM_UNIT_INDEX" val="1"/>
  <p:tag name="KSO_WM_UNIT_TYPE" val="f"/>
  <p:tag name="KSO_WM_UNIT_SUBTYPE" val="a"/>
  <p:tag name="KSO_WM_BEAUTIFY_FLAG" val="#wm#"/>
</p:tagLst>
</file>

<file path=ppt/tags/tag48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83.xml><?xml version="1.0" encoding="utf-8"?>
<p:tagLst xmlns:p="http://schemas.openxmlformats.org/presentationml/2006/main">
  <p:tag name="KSO_WM_UNIT_INDEX" val="1"/>
  <p:tag name="KSO_WM_UNIT_TYPE" val="f"/>
  <p:tag name="KSO_WM_UNIT_SUBTYPE" val="a"/>
  <p:tag name="KSO_WM_BEAUTIFY_FLAG" val="#wm#"/>
</p:tagLst>
</file>

<file path=ppt/tags/tag484.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48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1_1"/>
  <p:tag name="KSO_WM_UNIT_INDEX" val="1_2_1_1"/>
  <p:tag name="KSO_WM_DIAGRAM_GROUP_CODE" val="n1-1"/>
  <p:tag name="KSO_WM_UNIT_PRESET_TEXT" val="单击此处输入你的智能图形项正文"/>
  <p:tag name="KSO_WM_UNIT_TEXT_FILL_FORE_SCHEMECOLOR_INDEX" val="1"/>
  <p:tag name="KSO_WM_UNIT_TEXT_FILL_TYPE" val="1"/>
  <p:tag name="KSO_WM_UNIT_TEXT_TYPE" val="1"/>
</p:tagLst>
</file>

<file path=ppt/tags/tag48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5_1"/>
  <p:tag name="KSO_WM_UNIT_INDEX" val="1_2_5_1"/>
  <p:tag name="KSO_WM_DIAGRAM_GROUP_CODE" val="n1-1"/>
  <p:tag name="KSO_WM_UNIT_PRESET_TEXT" val="单击此处输入你的智能图形项正文"/>
  <p:tag name="KSO_WM_UNIT_TEXT_FILL_FORE_SCHEMECOLOR_INDEX" val="1"/>
  <p:tag name="KSO_WM_UNIT_TEXT_FILL_TYPE" val="1"/>
  <p:tag name="KSO_WM_UNIT_TEXT_TYPE" val="1"/>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TYPE" val="n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solidLine&quot;:{&quot;brightness&quot;:0,&quot;colorType&quot;:1,&quot;foreColorIndex&quot;:5,&quot;transparency&quot;:0.30000001192092896},&quot;type&quot;:1},&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i*1_2_1"/>
  <p:tag name="KSO_WM_UNIT_INDEX" val="1_2_1"/>
  <p:tag name="KSO_WM_DIAGRAM_GROUP_CODE" val="n1-1"/>
  <p:tag name="KSO_WM_UNIT_LINE_FORE_SCHEMECOLOR_INDEX" val="5"/>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ISCONTENTSTITLE" val="0"/>
  <p:tag name="KSO_WM_UNIT_ISNUMDGMTITLE" val="0"/>
  <p:tag name="KSO_WM_UNIT_NOCLEAR" val="0"/>
  <p:tag name="KSO_WM_UNIT_VALUE" val="36"/>
  <p:tag name="KSO_WM_UNIT_TYPE" val="n_h_a"/>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949999988079071,&quot;colorType&quot;:1,&quot;foreColorIndex&quot;:5,&quot;pos&quot;:0.3700000047683716,&quot;transparency&quot;:0},{&quot;brightness&quot;:0.550000011920929,&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a*1_1_1"/>
  <p:tag name="KSO_WM_UNIT_INDEX" val="1_1_1"/>
  <p:tag name="KSO_WM_DIAGRAM_GROUP_CODE" val="n1-1"/>
  <p:tag name="KSO_WM_UNIT_PRESET_TEXT" val="添加标题"/>
  <p:tag name="KSO_WM_UNIT_FILL_TYPE" val="3"/>
  <p:tag name="KSO_WM_UNIT_TEXT_TYPE" val="1"/>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TYPE" val="n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solidLine&quot;:{&quot;brightness&quot;:0,&quot;colorType&quot;:1,&quot;foreColorIndex&quot;:5,&quot;transparency&quot;:0.8500000238418579},&quot;type&quot;:1},&quot;shadow&quot;:{&quot;brightness&quot;:0,&quot;colorType&quot;:1,&quot;foreColorIndex&quot;:13,&quot;transparency&quot;:0.9100000262260437},&quot;threeD&quot;:{&quot;curvedSurface&quot;:{&quot;brightness&quot;:0,&quot;colorType&quot;:2,&quot;rgb&quot;:&quot;#000000&quot;},&quot;depth&quot;:{&quot;colorType&quot;:0}}},&quot;text&quot;:{&quot;fill&quot;:{},&quot;glow&quot;:{},&quot;line&quot;:{},&quot;shadow&quot;:{},&quot;threeD&quot;:{}}}"/>
  <p:tag name="KSO_WM_BEAUTIFY_FLAG" val="#wm#"/>
  <p:tag name="KSO_WM_UNIT_ID" val="diagram20230963_4*n_h_i*1_1_3"/>
  <p:tag name="KSO_WM_UNIT_INDEX" val="1_1_3"/>
  <p:tag name="KSO_WM_DIAGRAM_GROUP_CODE" val="n1-1"/>
  <p:tag name="KSO_WM_UNIT_LINE_FORE_SCHEMECOLOR_INDEX" val="5"/>
</p:tagLst>
</file>

<file path=ppt/tags/tag49.xml><?xml version="1.0" encoding="utf-8"?>
<p:tagLst xmlns:p="http://schemas.openxmlformats.org/presentationml/2006/main">
  <p:tag name="KSO_WM_UNIT_TYPE" val="i"/>
  <p:tag name="KSO_WM_UNIT_INDEX" val="124"/>
  <p:tag name="KSO_WM_BEAUTIFY_FLAG" val="#wm#"/>
  <p:tag name="KSO_WM_TAG_VERSION" val="3.0"/>
  <p:tag name="KSO_WM_UNIT_ID" val="_1*i*1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2_1"/>
  <p:tag name="KSO_WM_UNIT_INDEX" val="1_2_2_1"/>
  <p:tag name="KSO_WM_DIAGRAM_GROUP_CODE" val="n1-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2_2"/>
  <p:tag name="KSO_WM_UNIT_INDEX" val="1_2_2_2"/>
  <p:tag name="KSO_WM_DIAGRAM_GROUP_CODE" val="n1-1"/>
  <p:tag name="KSO_WM_UNIT_FILL_TYPE" val="3"/>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4_1"/>
  <p:tag name="KSO_WM_UNIT_INDEX" val="1_2_4_1"/>
  <p:tag name="KSO_WM_DIAGRAM_GROUP_CODE" val="n1-1"/>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4_2"/>
  <p:tag name="KSO_WM_UNIT_INDEX" val="1_2_4_2"/>
  <p:tag name="KSO_WM_DIAGRAM_GROUP_CODE" val="n1-1"/>
  <p:tag name="KSO_WM_UNIT_FILL_TYPE" val="3"/>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3_1"/>
  <p:tag name="KSO_WM_UNIT_INDEX" val="1_2_3_1"/>
  <p:tag name="KSO_WM_DIAGRAM_GROUP_CODE" val="n1-1"/>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3_2"/>
  <p:tag name="KSO_WM_UNIT_INDEX" val="1_2_3_2"/>
  <p:tag name="KSO_WM_DIAGRAM_GROUP_CODE" val="n1-1"/>
  <p:tag name="KSO_WM_UNIT_FILL_TYPE" val="3"/>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1_1"/>
  <p:tag name="KSO_WM_UNIT_INDEX" val="1_2_1_1"/>
  <p:tag name="KSO_WM_DIAGRAM_GROUP_CODE" val="n1-1"/>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1_2"/>
  <p:tag name="KSO_WM_UNIT_INDEX" val="1_2_1_2"/>
  <p:tag name="KSO_WM_DIAGRAM_GROUP_CODE" val="n1-1"/>
  <p:tag name="KSO_WM_UNIT_FILL_TYPE" val="3"/>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h_i*1_2_5_1"/>
  <p:tag name="KSO_WM_UNIT_INDEX" val="1_2_5_1"/>
  <p:tag name="KSO_WM_DIAGRAM_GROUP_CODE" val="n1-1"/>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TYPE" val="n_h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i*1_2_5_2"/>
  <p:tag name="KSO_WM_UNIT_INDEX" val="1_2_5_2"/>
  <p:tag name="KSO_WM_DIAGRAM_GROUP_CODE" val="n1-1"/>
  <p:tag name="KSO_WM_UNIT_FILL_TYPE" val="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UNIT_TYPE" val="i"/>
  <p:tag name="KSO_WM_UNIT_INDEX" val="150"/>
  <p:tag name="KSO_WM_BEAUTIFY_FLAG" val="#wm#"/>
  <p:tag name="KSO_WM_TAG_VERSION" val="3.0"/>
  <p:tag name="KSO_WM_UNIT_ID" val="_1*i*1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TYPE" val="n_h_i"/>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gradient&quot;:[{&quot;brightness&quot;:0,&quot;colorType&quot;:2,&quot;pos&quot;:0,&quot;rgb&quot;:&quot;#afc6ff&quot;,&quot;transparency&quot;:1},{&quot;brightness&quot;:0,&quot;colorType&quot;:2,&quot;pos&quot;:1,&quot;rgb&quot;:&quot;#376fff&quot;,&quot;transparency&quot;:1},{&quot;brightness&quot;:0,&quot;colorType&quot;:2,&quot;pos&quot;:0.5,&quot;rgb&quot;:&quot;#ffffff&quot;,&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ID" val="diagram20230963_4*n_h_i*1_1_4"/>
  <p:tag name="KSO_WM_UNIT_INDEX" val="1_1_4"/>
  <p:tag name="KSO_WM_DIAGRAM_GROUP_CODE" val="n1-1"/>
</p:tagLst>
</file>

<file path=ppt/tags/tag50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2_1"/>
  <p:tag name="KSO_WM_UNIT_INDEX" val="1_2_2_1"/>
  <p:tag name="KSO_WM_DIAGRAM_GROUP_CODE" val="n1-1"/>
  <p:tag name="KSO_WM_UNIT_PRESET_TEXT" val="单击此处输入你的智能图形项正文"/>
  <p:tag name="KSO_WM_UNIT_TEXT_FILL_FORE_SCHEMECOLOR_INDEX" val="1"/>
  <p:tag name="KSO_WM_UNIT_TEXT_FILL_TYPE" val="1"/>
  <p:tag name="KSO_WM_UNIT_TEXT_TYPE" val="1"/>
</p:tagLst>
</file>

<file path=ppt/tags/tag50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4_1"/>
  <p:tag name="KSO_WM_UNIT_INDEX" val="1_2_4_1"/>
  <p:tag name="KSO_WM_DIAGRAM_GROUP_CODE" val="n1-1"/>
  <p:tag name="KSO_WM_UNIT_PRESET_TEXT" val="单击此处输入你的智能图形项正文"/>
  <p:tag name="KSO_WM_UNIT_TEXT_FILL_FORE_SCHEMECOLOR_INDEX" val="1"/>
  <p:tag name="KSO_WM_UNIT_TEXT_FILL_TYPE" val="1"/>
  <p:tag name="KSO_WM_UNIT_TEXT_TYPE" val="1"/>
</p:tagLst>
</file>

<file path=ppt/tags/tag50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h_f*1_2_3_1"/>
  <p:tag name="KSO_WM_UNIT_INDEX" val="1_2_3_1"/>
  <p:tag name="KSO_WM_DIAGRAM_GROUP_CODE" val="n1-1"/>
  <p:tag name="KSO_WM_UNIT_PRESET_TEXT" val="单击此处输入你的智能图形项正文"/>
  <p:tag name="KSO_WM_UNIT_TEXT_FILL_FORE_SCHEMECOLOR_INDEX" val="1"/>
  <p:tag name="KSO_WM_UNIT_TEXT_FILL_TYPE" val="1"/>
  <p:tag name="KSO_WM_UNIT_TEXT_TYPE" val="1"/>
</p:tagLst>
</file>

<file path=ppt/tags/tag50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0963"/>
  <p:tag name="KSO_WM_UNIT_LAYERLEVEL" val="1_1_1"/>
  <p:tag name="KSO_WM_TAG_VERSION" val="3.0"/>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solid&quot;:{&quot;brightness&quot;:0.800000011920929,&quot;colorType&quot;:1,&quot;foreColorIndex&quot;:5,&quot;transparency&quot;:0.6499999761581421},&quot;type&quot;:1},&quot;glow&quot;:{&quot;colorType&quot;:0},&quot;line&quot;:{&quot;gradient&quot;:[{&quot;brightness&quot;:0.949999988079071,&quot;colorType&quot;:1,&quot;foreColorIndex&quot;:5,&quot;pos&quot;:0.3700000047683716,&quot;transparency&quot;:0},{&quot;brightness&quot;:0.49000000953674316,&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4*n_h_i*1_1_1"/>
  <p:tag name="KSO_WM_UNIT_INDEX" val="1_1_1"/>
  <p:tag name="KSO_WM_DIAGRAM_GROUP_CODE" val="n1-1"/>
  <p:tag name="KSO_WM_UNIT_FILL_TYPE" val="1"/>
  <p:tag name="KSO_WM_UNIT_FILL_FORE_SCHEMECOLOR_INDEX" val="5"/>
  <p:tag name="KSO_WM_UNIT_FILL_FORE_SCHEMECOLOR_INDEX_BRIGHTNESS" val="0.8"/>
</p:tagLst>
</file>

<file path=ppt/tags/tag50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0963"/>
  <p:tag name="KSO_WM_UNIT_LAYERLEVEL" val="1_1_1"/>
  <p:tag name="KSO_WM_TAG_VERSION" val="3.0"/>
  <p:tag name="KSO_WM_DIAGRAM_MAX_ITEMCNT" val="6"/>
  <p:tag name="KSO_WM_DIAGRAM_MIN_ITEMCNT" val="2"/>
  <p:tag name="KSO_WM_DIAGRAM_VIRTUALLY_FRAME" val="{&quot;height&quot;:382.3999938964844,&quot;left&quot;:29,&quot;top&quot;:113.37081013837197,&quot;width&quot;:876.1250393700786}"/>
  <p:tag name="KSO_WM_DIAGRAM_COLOR_MATCH_VALUE" val="{&quot;shape&quot;:{&quot;fill&quot;:{&quot;type&quot;:0},&quot;glow&quot;:{&quot;colorType&quot;:0},&quot;line&quot;:{&quot;gradient&quot;:[{&quot;brightness&quot;:0.949999988079071,&quot;colorType&quot;:1,&quot;foreColorIndex&quot;:5,&quot;pos&quot;:0.3700000047683716,&quot;transparency&quot;:0},{&quot;brightness&quot;:0.49000000953674316,&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4*n_h_i*1_1_2"/>
  <p:tag name="KSO_WM_UNIT_INDEX" val="1_1_2"/>
  <p:tag name="KSO_WM_DIAGRAM_GROUP_CODE" val="n1-1"/>
</p:tagLst>
</file>

<file path=ppt/tags/tag506.xml><?xml version="1.0" encoding="utf-8"?>
<p:tagLst xmlns:p="http://schemas.openxmlformats.org/presentationml/2006/main">
  <p:tag name="KSO_WM_DIAGRAM_VERSION" val="3"/>
  <p:tag name="KSO_WM_DIAGRAM_COLOR_TRICK" val="1"/>
  <p:tag name="KSO_WM_DIAGRAM_COLOR_TEXT_CAN_REMOVE" val="n"/>
  <p:tag name="KSO_WM_UNIT_VALUE" val="80*69"/>
  <p:tag name="KSO_WM_UNIT_HIGHLIGHT" val="0"/>
  <p:tag name="KSO_WM_UNIT_COMPATIBLE" val="0"/>
  <p:tag name="KSO_WM_UNIT_DIAGRAM_ISNUMVISUAL" val="0"/>
  <p:tag name="KSO_WM_UNIT_DIAGRAM_ISREFERUNIT" val="0"/>
  <p:tag name="KSO_WM_UNIT_TYPE" val="n_h_h_x"/>
  <p:tag name="KSO_WM_TEMPLATE_CATEGORY" val="diagram"/>
  <p:tag name="KSO_WM_TEMPLATE_INDEX" val="20230963"/>
  <p:tag name="KSO_WM_UNIT_LAYERLEVEL" val="1_1_1_1"/>
  <p:tag name="KSO_WM_TAG_VERSION" val="3.0"/>
  <p:tag name="KSO_WM_BEAUTIFY_FLAG" val="#wm#"/>
  <p:tag name="KSO_WM_DIAGRAM_MAX_ITEMCNT" val="6"/>
  <p:tag name="KSO_WM_DIAGRAM_MIN_ITEMCNT" val="2"/>
  <p:tag name="KSO_WM_DIAGRAM_VIRTUALLY_FRAME" val="{&quot;height&quot;:382.3999938964844,&quot;left&quot;:29,&quot;top&quot;:113.37081013837197,&quot;width&quot;:876.1250393700786}"/>
  <p:tag name="KSO_WM_UNIT_ID" val="diagram20230963_4*n_h_h_x*1_2_1_1"/>
  <p:tag name="KSO_WM_UNIT_INDEX" val="1_2_1_1"/>
  <p:tag name="KSO_WM_DIAGRAM_GROUP_CODE" val="n1-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VALUE" val="84*72"/>
  <p:tag name="KSO_WM_UNIT_TYPE" val="n_h_h_x"/>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BEAUTIFY_FLAG" val="#wm#"/>
  <p:tag name="KSO_WM_UNIT_ID" val="diagram20230963_4*n_h_h_x*1_2_2_1"/>
  <p:tag name="KSO_WM_UNIT_INDEX" val="1_2_2_1"/>
  <p:tag name="KSO_WM_DIAGRAM_GROUP_CODE" val="n1-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VALUE" val="76*78"/>
  <p:tag name="KSO_WM_UNIT_TYPE" val="n_h_h_x"/>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BEAUTIFY_FLAG" val="#wm#"/>
  <p:tag name="KSO_WM_UNIT_ID" val="diagram20230963_4*n_h_h_x*1_2_3_1"/>
  <p:tag name="KSO_WM_UNIT_INDEX" val="1_2_3_1"/>
  <p:tag name="KSO_WM_DIAGRAM_GROUP_CODE" val="n1-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VALUE" val="52*82"/>
  <p:tag name="KSO_WM_UNIT_TYPE" val="n_h_h_x"/>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BEAUTIFY_FLAG" val="#wm#"/>
  <p:tag name="KSO_WM_UNIT_ID" val="diagram20230963_4*n_h_h_x*1_2_4_1"/>
  <p:tag name="KSO_WM_UNIT_INDEX" val="1_2_4_1"/>
  <p:tag name="KSO_WM_DIAGRAM_GROUP_CODE" val="n1-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51.xml><?xml version="1.0" encoding="utf-8"?>
<p:tagLst xmlns:p="http://schemas.openxmlformats.org/presentationml/2006/main">
  <p:tag name="KSO_WM_UNIT_TYPE" val="i"/>
  <p:tag name="KSO_WM_UNIT_INDEX" val="181"/>
  <p:tag name="KSO_WM_BEAUTIFY_FLAG" val="#wm#"/>
  <p:tag name="KSO_WM_TAG_VERSION" val="3.0"/>
  <p:tag name="KSO_WM_UNIT_ID" val="_1*i*18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VALUE" val="65*71"/>
  <p:tag name="KSO_WM_UNIT_TYPE" val="n_h_h_x"/>
  <p:tag name="KSO_WM_DIAGRAM_VERSION" val="3"/>
  <p:tag name="KSO_WM_DIAGRAM_COLOR_TRICK" val="1"/>
  <p:tag name="KSO_WM_DIAGRAM_COLOR_TEXT_CAN_REMOVE" val="n"/>
  <p:tag name="KSO_WM_DIAGRAM_MAX_ITEMCNT" val="6"/>
  <p:tag name="KSO_WM_DIAGRAM_MIN_ITEMCNT" val="2"/>
  <p:tag name="KSO_WM_DIAGRAM_VIRTUALLY_FRAME" val="{&quot;height&quot;:382.3999938964844,&quot;left&quot;:29,&quot;top&quot;:113.37081013837197,&quot;width&quot;:876.1250393700786}"/>
  <p:tag name="KSO_WM_BEAUTIFY_FLAG" val="#wm#"/>
  <p:tag name="KSO_WM_UNIT_ID" val="diagram20230963_4*n_h_h_x*1_2_5_1"/>
  <p:tag name="KSO_WM_UNIT_INDEX" val="1_2_5_1"/>
  <p:tag name="KSO_WM_DIAGRAM_GROUP_CODE" val="n1-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51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0963_4*a*1"/>
  <p:tag name="KSO_WM_TEMPLATE_CATEGORY" val="diagram"/>
  <p:tag name="KSO_WM_TEMPLATE_INDEX" val="20230963"/>
  <p:tag name="KSO_WM_UNIT_LAYERLEVEL" val="1"/>
  <p:tag name="KSO_WM_TAG_VERSION" val="3.0"/>
  <p:tag name="KSO_WM_BEAUTIFY_FLAG" val="#wm#"/>
  <p:tag name="KSO_WM_DIAGRAM_GROUP_CODE" val="n1-1"/>
  <p:tag name="KSO_WM_UNIT_PRESET_TEXT" val="单击此处添加标题"/>
  <p:tag name="KSO_WM_UNIT_TEXT_TYPE" val="1"/>
</p:tagLst>
</file>

<file path=ppt/tags/tag512.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n1-1"/>
  <p:tag name="KSO_WM_SLIDE_DIAGTYPE" val="n"/>
</p:tagLst>
</file>

<file path=ppt/tags/tag51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576_1*a*1"/>
  <p:tag name="KSO_WM_TEMPLATE_CATEGORY" val="diagram"/>
  <p:tag name="KSO_WM_TEMPLATE_INDEX" val="20233576"/>
  <p:tag name="KSO_WM_UNIT_LAYERLEVEL" val="1"/>
  <p:tag name="KSO_WM_TAG_VERSION" val="3.0"/>
  <p:tag name="KSO_WM_BEAUTIFY_FLAG" val="#wm#"/>
  <p:tag name="KSO_WM_UNIT_TEXT_TYPE" val="1"/>
  <p:tag name="KSO_WM_UNIT_VALUE" val="29"/>
  <p:tag name="KSO_WM_UNIT_PRESET_TEXT" val="单击此处添加标题"/>
</p:tagLst>
</file>

<file path=ppt/tags/tag51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5_1"/>
  <p:tag name="KSO_WM_UNIT_ID" val="diagram20231093_4*l_h_a*1_5_1"/>
  <p:tag name="KSO_WM_TEMPLATE_CATEGORY" val="diagram"/>
  <p:tag name="KSO_WM_TEMPLATE_INDEX" val="20231093"/>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1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093_4*l_h_a*1_2_1"/>
  <p:tag name="KSO_WM_TEMPLATE_CATEGORY" val="diagram"/>
  <p:tag name="KSO_WM_TEMPLATE_INDEX" val="20231093"/>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093_4*l_h_a*1_4_1"/>
  <p:tag name="KSO_WM_TEMPLATE_CATEGORY" val="diagram"/>
  <p:tag name="KSO_WM_TEMPLATE_INDEX" val="20231093"/>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2_2"/>
  <p:tag name="KSO_WM_TEMPLATE_CATEGORY" val="diagram"/>
  <p:tag name="KSO_WM_TEMPLATE_INDEX" val="20231093"/>
  <p:tag name="KSO_WM_UNIT_LAYERLEVEL" val="1_1_1"/>
  <p:tag name="KSO_WM_TAG_VERSION" val="3.0"/>
  <p:tag name="KSO_WM_DIAGRAM_GROUP_CODE" val="l1-1"/>
  <p:tag name="KSO_WM_UNIT_TYPE" val="l_h_i"/>
  <p:tag name="KSO_WM_UNIT_INDEX" val="1_2_2"/>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type&quot;:0},&quot;glow&quot;:{&quot;colorType&quot;:0},&quot;line&quot;:{&quot;solidLine&quot;:{&quot;brightness&quot;:0.5,&quot;colorType&quot;:1,&quot;foreColorIndex&quot;:13,&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5,6,5,6,5,6]}"/>
</p:tagLst>
</file>

<file path=ppt/tags/tag5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2_1"/>
  <p:tag name="KSO_WM_TEMPLATE_CATEGORY" val="diagram"/>
  <p:tag name="KSO_WM_TEMPLATE_INDEX" val="20231093"/>
  <p:tag name="KSO_WM_UNIT_LAYERLEVEL" val="1_1_1"/>
  <p:tag name="KSO_WM_TAG_VERSION" val="3.0"/>
  <p:tag name="KSO_WM_DIAGRAM_GROUP_CODE" val="l1-1"/>
  <p:tag name="KSO_WM_UNIT_TYPE" val="l_h_i"/>
  <p:tag name="KSO_WM_UNIT_INDEX" val="1_2_1"/>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solid&quot;:{&quot;brightness&quot;:0,&quot;colorType&quot;:1,&quot;foreColorIndex&quot;:6,&quot;transparency&quot;:0},&quot;type&quot;:1},&quot;glow&quot;:{&quot;colorType&quot;:0},&quot;line&quot;:{&quot;solidLine&quot;:{&quot;brightness&quot;:0,&quot;colorType&quot;:1,&quot;foreColorIndex&quot;:6,&quot;transparency&quot;:0.5600000023841858},&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6"/>
  <p:tag name="KSO_WM_DIAGRAM_USE_COLOR_VALUE" val="{&quot;color_scheme&quot;:1,&quot;color_type&quot;:1,&quot;theme_color_indexes&quot;:[5,6,5,6,5,6]}"/>
</p:tagLst>
</file>

<file path=ppt/tags/tag5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5_2"/>
  <p:tag name="KSO_WM_TEMPLATE_CATEGORY" val="diagram"/>
  <p:tag name="KSO_WM_TEMPLATE_INDEX" val="20231093"/>
  <p:tag name="KSO_WM_UNIT_LAYERLEVEL" val="1_1_1"/>
  <p:tag name="KSO_WM_TAG_VERSION" val="3.0"/>
  <p:tag name="KSO_WM_DIAGRAM_GROUP_CODE" val="l1-1"/>
  <p:tag name="KSO_WM_UNIT_TYPE" val="l_h_i"/>
  <p:tag name="KSO_WM_UNIT_INDEX" val="1_5_2"/>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type&quot;:0},&quot;glow&quot;:{&quot;colorType&quot;:0},&quot;line&quot;:{&quot;solidLine&quot;:{&quot;brightness&quot;:0.5,&quot;colorType&quot;:1,&quot;foreColorIndex&quot;:13,&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5,6,5,6,5,6]}"/>
</p:tagLst>
</file>

<file path=ppt/tags/tag52.xml><?xml version="1.0" encoding="utf-8"?>
<p:tagLst xmlns:p="http://schemas.openxmlformats.org/presentationml/2006/main">
  <p:tag name="KSO_WM_UNIT_TYPE" val="i"/>
  <p:tag name="KSO_WM_UNIT_INDEX" val="229"/>
  <p:tag name="KSO_WM_BEAUTIFY_FLAG" val="#wm#"/>
  <p:tag name="KSO_WM_TAG_VERSION" val="3.0"/>
  <p:tag name="KSO_WM_UNIT_ID" val="_1*i*2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5_1"/>
  <p:tag name="KSO_WM_TEMPLATE_CATEGORY" val="diagram"/>
  <p:tag name="KSO_WM_TEMPLATE_INDEX" val="20231093"/>
  <p:tag name="KSO_WM_UNIT_LAYERLEVEL" val="1_1_1"/>
  <p:tag name="KSO_WM_TAG_VERSION" val="3.0"/>
  <p:tag name="KSO_WM_DIAGRAM_GROUP_CODE" val="l1-1"/>
  <p:tag name="KSO_WM_UNIT_TYPE" val="l_h_i"/>
  <p:tag name="KSO_WM_UNIT_INDEX" val="1_5_1"/>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5600000023841858},&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5,6,5,6,5,6]}"/>
</p:tagLst>
</file>

<file path=ppt/tags/tag5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4_2"/>
  <p:tag name="KSO_WM_TEMPLATE_CATEGORY" val="diagram"/>
  <p:tag name="KSO_WM_TEMPLATE_INDEX" val="20231093"/>
  <p:tag name="KSO_WM_UNIT_LAYERLEVEL" val="1_1_1"/>
  <p:tag name="KSO_WM_TAG_VERSION" val="3.0"/>
  <p:tag name="KSO_WM_DIAGRAM_GROUP_CODE" val="l1-1"/>
  <p:tag name="KSO_WM_UNIT_TYPE" val="l_h_i"/>
  <p:tag name="KSO_WM_UNIT_INDEX" val="1_4_2"/>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type&quot;:0},&quot;glow&quot;:{&quot;colorType&quot;:0},&quot;line&quot;:{&quot;solidLine&quot;:{&quot;brightness&quot;:0.5,&quot;colorType&quot;:1,&quot;foreColorIndex&quot;:13,&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5,6,5,6,5,6]}"/>
</p:tagLst>
</file>

<file path=ppt/tags/tag5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4_1"/>
  <p:tag name="KSO_WM_TEMPLATE_CATEGORY" val="diagram"/>
  <p:tag name="KSO_WM_TEMPLATE_INDEX" val="20231093"/>
  <p:tag name="KSO_WM_UNIT_LAYERLEVEL" val="1_1_1"/>
  <p:tag name="KSO_WM_TAG_VERSION" val="3.0"/>
  <p:tag name="KSO_WM_DIAGRAM_GROUP_CODE" val="l1-1"/>
  <p:tag name="KSO_WM_UNIT_TYPE" val="l_h_i"/>
  <p:tag name="KSO_WM_UNIT_INDEX" val="1_4_1"/>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solid&quot;:{&quot;brightness&quot;:0,&quot;colorType&quot;:1,&quot;foreColorIndex&quot;:6,&quot;transparency&quot;:0},&quot;type&quot;:1},&quot;glow&quot;:{&quot;colorType&quot;:0},&quot;line&quot;:{&quot;solidLine&quot;:{&quot;brightness&quot;:0,&quot;colorType&quot;:1,&quot;foreColorIndex&quot;:6,&quot;transparency&quot;:0.5600000023841858},&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6"/>
  <p:tag name="KSO_WM_DIAGRAM_USE_COLOR_VALUE" val="{&quot;color_scheme&quot;:1,&quot;color_type&quot;:1,&quot;theme_color_indexes&quot;:[5,6,5,6,5,6]}"/>
</p:tagLst>
</file>

<file path=ppt/tags/tag5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3_2"/>
  <p:tag name="KSO_WM_TEMPLATE_CATEGORY" val="diagram"/>
  <p:tag name="KSO_WM_TEMPLATE_INDEX" val="20231093"/>
  <p:tag name="KSO_WM_UNIT_LAYERLEVEL" val="1_1_1"/>
  <p:tag name="KSO_WM_TAG_VERSION" val="3.0"/>
  <p:tag name="KSO_WM_DIAGRAM_GROUP_CODE" val="l1-1"/>
  <p:tag name="KSO_WM_UNIT_TYPE" val="l_h_i"/>
  <p:tag name="KSO_WM_UNIT_INDEX" val="1_3_2"/>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type&quot;:0},&quot;glow&quot;:{&quot;colorType&quot;:0},&quot;line&quot;:{&quot;solidLine&quot;:{&quot;brightness&quot;:0.5,&quot;colorType&quot;:1,&quot;foreColorIndex&quot;:13,&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DIAGRAM_USE_COLOR_VALUE" val="{&quot;color_scheme&quot;:1,&quot;color_type&quot;:1,&quot;theme_color_indexes&quot;:[5,6,5,6,5,6]}"/>
</p:tagLst>
</file>

<file path=ppt/tags/tag5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3_1"/>
  <p:tag name="KSO_WM_TEMPLATE_CATEGORY" val="diagram"/>
  <p:tag name="KSO_WM_TEMPLATE_INDEX" val="20231093"/>
  <p:tag name="KSO_WM_UNIT_LAYERLEVEL" val="1_1_1"/>
  <p:tag name="KSO_WM_TAG_VERSION" val="3.0"/>
  <p:tag name="KSO_WM_DIAGRAM_GROUP_CODE" val="l1-1"/>
  <p:tag name="KSO_WM_UNIT_TYPE" val="l_h_i"/>
  <p:tag name="KSO_WM_UNIT_INDEX" val="1_3_1"/>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5600000023841858},&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5,6,5,6,5,6]}"/>
</p:tagLst>
</file>

<file path=ppt/tags/tag5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3_3"/>
  <p:tag name="KSO_WM_TEMPLATE_CATEGORY" val="diagram"/>
  <p:tag name="KSO_WM_TEMPLATE_INDEX" val="20231093"/>
  <p:tag name="KSO_WM_UNIT_LAYERLEVEL" val="1_1_1"/>
  <p:tag name="KSO_WM_TAG_VERSION" val="3.0"/>
  <p:tag name="KSO_WM_DIAGRAM_GROUP_CODE" val="l1-1"/>
  <p:tag name="KSO_WM_UNIT_TYPE" val="l_h_i"/>
  <p:tag name="KSO_WM_UNIT_INDEX" val="1_3_3"/>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gradient&quot;:[{&quot;brightness&quot;:0.20000000298023224,&quot;colorType&quot;:1,&quot;foreColorIndex&quot;:5,&quot;pos&quot;:0,&quot;transparency&quot;:0},{&quot;brightness&quot;:0,&quot;colorType&quot;:1,&quot;foreColorIndex&quot;:5,&quot;pos&quot;:1,&quot;transparency&quot;:0}],&quot;type&quot;:3},&quot;glow&quot;:{&quot;colorType&quot;:0},&quot;line&quot;:{&quot;type&quot;:0},&quot;shadow&quot;:{&quot;brightness&quot;:0.800000011920929,&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4_3"/>
  <p:tag name="KSO_WM_TEMPLATE_CATEGORY" val="diagram"/>
  <p:tag name="KSO_WM_TEMPLATE_INDEX" val="20231093"/>
  <p:tag name="KSO_WM_UNIT_LAYERLEVEL" val="1_1_1"/>
  <p:tag name="KSO_WM_TAG_VERSION" val="3.0"/>
  <p:tag name="KSO_WM_DIAGRAM_GROUP_CODE" val="l1-1"/>
  <p:tag name="KSO_WM_UNIT_TYPE" val="l_h_i"/>
  <p:tag name="KSO_WM_UNIT_INDEX" val="1_4_3"/>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gradient&quot;:[{&quot;brightness&quot;:0.20000000298023224,&quot;colorType&quot;:1,&quot;foreColorIndex&quot;:6,&quot;pos&quot;:0,&quot;transparency&quot;:0},{&quot;brightness&quot;:0,&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2_3"/>
  <p:tag name="KSO_WM_TEMPLATE_CATEGORY" val="diagram"/>
  <p:tag name="KSO_WM_TEMPLATE_INDEX" val="20231093"/>
  <p:tag name="KSO_WM_UNIT_LAYERLEVEL" val="1_1_1"/>
  <p:tag name="KSO_WM_TAG_VERSION" val="3.0"/>
  <p:tag name="KSO_WM_DIAGRAM_GROUP_CODE" val="l1-1"/>
  <p:tag name="KSO_WM_UNIT_TYPE" val="l_h_i"/>
  <p:tag name="KSO_WM_UNIT_INDEX" val="1_2_3"/>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gradient&quot;:[{&quot;brightness&quot;:0.20000000298023224,&quot;colorType&quot;:1,&quot;foreColorIndex&quot;:6,&quot;pos&quot;:0,&quot;transparency&quot;:0},{&quot;brightness&quot;:0,&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93_4*l_h_i*1_5_3"/>
  <p:tag name="KSO_WM_TEMPLATE_CATEGORY" val="diagram"/>
  <p:tag name="KSO_WM_TEMPLATE_INDEX" val="20231093"/>
  <p:tag name="KSO_WM_UNIT_LAYERLEVEL" val="1_1_1"/>
  <p:tag name="KSO_WM_TAG_VERSION" val="3.0"/>
  <p:tag name="KSO_WM_DIAGRAM_GROUP_CODE" val="l1-1"/>
  <p:tag name="KSO_WM_UNIT_TYPE" val="l_h_i"/>
  <p:tag name="KSO_WM_UNIT_INDEX" val="1_5_3"/>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gradient&quot;:[{&quot;brightness&quot;:0.20000000298023224,&quot;colorType&quot;:1,&quot;foreColorIndex&quot;:5,&quot;pos&quot;:0,&quot;transparency&quot;:0},{&quot;brightness&quot;:0,&quot;colorType&quot;:1,&quot;foreColorIndex&quot;:5,&quot;pos&quot;:1,&quot;transparency&quot;:0}],&quot;type&quot;:3},&quot;glow&quot;:{&quot;colorType&quot;:0},&quot;line&quot;:{&quot;type&quot;:0},&quot;shadow&quot;:{&quot;brightness&quot;:0.800000011920929,&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2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093_4*l_h_a*1_3_1"/>
  <p:tag name="KSO_WM_TEMPLATE_CATEGORY" val="diagram"/>
  <p:tag name="KSO_WM_TEMPLATE_INDEX" val="20231093"/>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3.xml><?xml version="1.0" encoding="utf-8"?>
<p:tagLst xmlns:p="http://schemas.openxmlformats.org/presentationml/2006/main">
  <p:tag name="KSO_WM_UNIT_TYPE" val="i"/>
  <p:tag name="KSO_WM_UNIT_INDEX" val="166"/>
  <p:tag name="KSO_WM_BEAUTIFY_FLAG" val="#wm#"/>
  <p:tag name="KSO_WM_TAG_VERSION" val="3.0"/>
  <p:tag name="KSO_WM_UNIT_ID" val="_1*i*16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93_4*l_h_x*1_3_1"/>
  <p:tag name="KSO_WM_TEMPLATE_CATEGORY" val="diagram"/>
  <p:tag name="KSO_WM_TEMPLATE_INDEX" val="20231093"/>
  <p:tag name="KSO_WM_UNIT_LAYERLEVEL" val="1_1_1"/>
  <p:tag name="KSO_WM_TAG_VERSION" val="3.0"/>
  <p:tag name="KSO_WM_BEAUTIFY_FLAG" val="#wm#"/>
  <p:tag name="KSO_WM_DIAGRAM_VERSION" val="3"/>
  <p:tag name="KSO_WM_DIAGRAM_COLOR_TRICK" val="2"/>
  <p:tag name="KSO_WM_DIAGRAM_COLOR_TEXT_CAN_REMOVE" val="n"/>
  <p:tag name="KSO_WM_UNIT_VALUE" val="101*101"/>
  <p:tag name="KSO_WM_UNIT_TYPE" val="l_h_x"/>
  <p:tag name="KSO_WM_UNIT_INDEX" val="1_3_1"/>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MH_SHAPE_GUID" val="46"/>
  <p:tag name="KSO_WM_DIAGRAM_USE_COLOR_VALUE" val="{&quot;color_scheme&quot;:1,&quot;color_type&quot;:1,&quot;theme_color_indexes&quot;:[5,6,5,6,5,6]}"/>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93_4*l_h_x*1_1_1"/>
  <p:tag name="KSO_WM_TEMPLATE_CATEGORY" val="diagram"/>
  <p:tag name="KSO_WM_TEMPLATE_INDEX" val="20231093"/>
  <p:tag name="KSO_WM_UNIT_LAYERLEVEL" val="1_1_1"/>
  <p:tag name="KSO_WM_TAG_VERSION" val="3.0"/>
  <p:tag name="KSO_WM_BEAUTIFY_FLAG" val="#wm#"/>
  <p:tag name="KSO_WM_DIAGRAM_VERSION" val="3"/>
  <p:tag name="KSO_WM_DIAGRAM_COLOR_TRICK" val="2"/>
  <p:tag name="KSO_WM_DIAGRAM_COLOR_TEXT_CAN_REMOVE" val="n"/>
  <p:tag name="KSO_WM_UNIT_VALUE" val="98*101"/>
  <p:tag name="KSO_WM_UNIT_TYPE" val="l_h_x"/>
  <p:tag name="KSO_WM_UNIT_INDEX" val="1_1_1"/>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MH_SHAPE_GUID" val="38"/>
  <p:tag name="KSO_WM_DIAGRAM_USE_COLOR_VALUE" val="{&quot;color_scheme&quot;:1,&quot;color_type&quot;:1,&quot;theme_color_indexes&quot;:[5,6,5,6,5,6]}"/>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93_4*l_h_x*1_2_1"/>
  <p:tag name="KSO_WM_TEMPLATE_CATEGORY" val="diagram"/>
  <p:tag name="KSO_WM_TEMPLATE_INDEX" val="20231093"/>
  <p:tag name="KSO_WM_UNIT_LAYERLEVEL" val="1_1_1"/>
  <p:tag name="KSO_WM_TAG_VERSION" val="3.0"/>
  <p:tag name="KSO_WM_BEAUTIFY_FLAG" val="#wm#"/>
  <p:tag name="KSO_WM_DIAGRAM_VERSION" val="3"/>
  <p:tag name="KSO_WM_DIAGRAM_COLOR_TRICK" val="2"/>
  <p:tag name="KSO_WM_DIAGRAM_COLOR_TEXT_CAN_REMOVE" val="n"/>
  <p:tag name="KSO_WM_UNIT_VALUE" val="94*101"/>
  <p:tag name="KSO_WM_UNIT_TYPE" val="l_h_x"/>
  <p:tag name="KSO_WM_UNIT_INDEX" val="1_2_1"/>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MH_SHAPE_GUID" val="43"/>
  <p:tag name="KSO_WM_DIAGRAM_USE_COLOR_VALUE" val="{&quot;color_scheme&quot;:1,&quot;color_type&quot;:1,&quot;theme_color_indexes&quot;:[5,6,5,6,5,6]}"/>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93_4*l_h_x*1_4_1"/>
  <p:tag name="KSO_WM_TEMPLATE_CATEGORY" val="diagram"/>
  <p:tag name="KSO_WM_TEMPLATE_INDEX" val="20231093"/>
  <p:tag name="KSO_WM_UNIT_LAYERLEVEL" val="1_1_1"/>
  <p:tag name="KSO_WM_TAG_VERSION" val="3.0"/>
  <p:tag name="KSO_WM_BEAUTIFY_FLAG" val="#wm#"/>
  <p:tag name="KSO_WM_DIAGRAM_VERSION" val="3"/>
  <p:tag name="KSO_WM_DIAGRAM_COLOR_TRICK" val="2"/>
  <p:tag name="KSO_WM_DIAGRAM_COLOR_TEXT_CAN_REMOVE" val="n"/>
  <p:tag name="KSO_WM_UNIT_VALUE" val="101*101"/>
  <p:tag name="KSO_WM_UNIT_TYPE" val="l_h_x"/>
  <p:tag name="KSO_WM_UNIT_INDEX" val="1_4_1"/>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MH_SHAPE_GUID" val="47"/>
  <p:tag name="KSO_WM_DIAGRAM_USE_COLOR_VALUE" val="{&quot;color_scheme&quot;:1,&quot;color_type&quot;:1,&quot;theme_color_indexes&quot;:[5,6,5,6,5,6]}"/>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93_4*l_h_x*1_5_1"/>
  <p:tag name="KSO_WM_TEMPLATE_CATEGORY" val="diagram"/>
  <p:tag name="KSO_WM_TEMPLATE_INDEX" val="20231093"/>
  <p:tag name="KSO_WM_UNIT_LAYERLEVEL" val="1_1_1"/>
  <p:tag name="KSO_WM_TAG_VERSION" val="3.0"/>
  <p:tag name="KSO_WM_BEAUTIFY_FLAG" val="#wm#"/>
  <p:tag name="KSO_WM_DIAGRAM_VERSION" val="3"/>
  <p:tag name="KSO_WM_DIAGRAM_COLOR_TRICK" val="2"/>
  <p:tag name="KSO_WM_DIAGRAM_COLOR_TEXT_CAN_REMOVE" val="n"/>
  <p:tag name="KSO_WM_UNIT_VALUE" val="71*105"/>
  <p:tag name="KSO_WM_UNIT_TYPE" val="l_h_x"/>
  <p:tag name="KSO_WM_UNIT_INDEX" val="1_5_1"/>
  <p:tag name="KSO_WM_DIAGRAM_MAX_ITEMCNT" val="6"/>
  <p:tag name="KSO_WM_DIAGRAM_MIN_ITEMCNT" val="2"/>
  <p:tag name="KSO_WM_DIAGRAM_VIRTUALLY_FRAME" val="{&quot;height&quot;:454.5625061035156,&quot;left&quot;:7.975,&quot;top&quot;:60.475,&quot;width&quot;:866.125000000001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MH_SHAPE_GUID" val="49"/>
  <p:tag name="KSO_WM_DIAGRAM_USE_COLOR_VALUE" val="{&quot;color_scheme&quot;:1,&quot;color_type&quot;:1,&quot;theme_color_indexes&quot;:[5,6,5,6,5,6]}"/>
</p:tagLst>
</file>

<file path=ppt/tags/tag535.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l1-1"/>
  <p:tag name="KSO_WM_SLIDE_DIAGTYPE" val="l"/>
  <p:tag name="resource_record_key" val="{&quot;65&quot;:[20236796],&quot;70&quot;:[3314436]}"/>
</p:tagLst>
</file>

<file path=ppt/tags/tag536.xml><?xml version="1.0" encoding="utf-8"?>
<p:tagLst xmlns:p="http://schemas.openxmlformats.org/presentationml/2006/main">
  <p:tag name="KSO_WM_UNIT_TEXT_LAYER_COUNT" val="1"/>
  <p:tag name="KSO_WM_UNIT_NOCLEAR" val="0"/>
  <p:tag name="KSO_WM_UNIT_HIGHLIGHT" val="0"/>
  <p:tag name="KSO_WM_UNIT_COMPATIBLE" val="0"/>
  <p:tag name="KSO_WM_UNIT_DIAGRAM_ISNUMVISUAL" val="0"/>
  <p:tag name="KSO_WM_UNIT_DIAGRAM_ISREFERUNIT" val="0"/>
  <p:tag name="KSO_WM_UNIT_TYPE" val="l_h_i"/>
  <p:tag name="KSO_WM_UNIT_INDEX" val="1_2_3"/>
  <p:tag name="KSO_WM_UNIT_ID" val="diagram20233247_1*l_h_i*1_2_3"/>
  <p:tag name="KSO_WM_TEMPLATE_CATEGORY" val="diagram"/>
  <p:tag name="KSO_WM_TEMPLATE_INDEX" val="20233247"/>
  <p:tag name="KSO_WM_UNIT_LAYERLEVEL" val="1_1_1"/>
  <p:tag name="KSO_WM_TAG_VERSION" val="3.0"/>
  <p:tag name="KSO_WM_DIAGRAM_VERSION" val="3"/>
  <p:tag name="KSO_WM_DIAGRAM_COLOR_TRICK" val="1"/>
  <p:tag name="KSO_WM_DIAGRAM_COLOR_TEXT_CAN_REMOVE" val="n"/>
  <p:tag name="KSO_WM_DIAGRAM_GROUP_CODE" val="l1-1"/>
  <p:tag name="KSO_WM_DIAGRAM_VIRTUALLY_FRAME" val="{&quot;height&quot;:362.725,&quot;left&quot;:-62,&quot;top&quot;:122.875,&quot;width&quot;:918.65}"/>
  <p:tag name="KSO_WM_UNIT_TEXT_FILL_FORE_SCHEMECOLOR_INDEX" val="1"/>
  <p:tag name="KSO_WM_UNIT_TEXT_FILL_TYPE" val="1"/>
  <p:tag name="KSO_WM_UNIT_TEXT_TYPE" val="1"/>
  <p:tag name="KSO_WM_BEAUTIFY_FLAG" val="#wm#"/>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7.xml><?xml version="1.0" encoding="utf-8"?>
<p:tagLst xmlns:p="http://schemas.openxmlformats.org/presentationml/2006/main">
  <p:tag name="KSO_WM_UNIT_TEXT_LAYER_COUNT" val="1"/>
  <p:tag name="KSO_WM_UNIT_NOCLEAR" val="0"/>
  <p:tag name="KSO_WM_UNIT_HIGHLIGHT" val="0"/>
  <p:tag name="KSO_WM_UNIT_COMPATIBLE" val="0"/>
  <p:tag name="KSO_WM_UNIT_DIAGRAM_ISNUMVISUAL" val="0"/>
  <p:tag name="KSO_WM_UNIT_DIAGRAM_ISREFERUNIT" val="0"/>
  <p:tag name="KSO_WM_UNIT_TYPE" val="l_h_i"/>
  <p:tag name="KSO_WM_UNIT_INDEX" val="1_1_3"/>
  <p:tag name="KSO_WM_UNIT_ID" val="diagram20233247_1*l_h_i*1_1_3"/>
  <p:tag name="KSO_WM_TEMPLATE_CATEGORY" val="diagram"/>
  <p:tag name="KSO_WM_TEMPLATE_INDEX" val="20233247"/>
  <p:tag name="KSO_WM_UNIT_LAYERLEVEL" val="1_1_1"/>
  <p:tag name="KSO_WM_TAG_VERSION" val="3.0"/>
  <p:tag name="KSO_WM_DIAGRAM_VERSION" val="3"/>
  <p:tag name="KSO_WM_DIAGRAM_COLOR_TRICK" val="1"/>
  <p:tag name="KSO_WM_DIAGRAM_COLOR_TEXT_CAN_REMOVE" val="n"/>
  <p:tag name="KSO_WM_DIAGRAM_GROUP_CODE" val="l1-1"/>
  <p:tag name="KSO_WM_DIAGRAM_VIRTUALLY_FRAME" val="{&quot;height&quot;:362.725,&quot;left&quot;:-62,&quot;top&quot;:122.875,&quot;width&quot;:918.65}"/>
  <p:tag name="KSO_WM_UNIT_TEXT_FILL_FORE_SCHEMECOLOR_INDEX" val="1"/>
  <p:tag name="KSO_WM_UNIT_TEXT_FILL_TYPE" val="1"/>
  <p:tag name="KSO_WM_UNIT_TEXT_TYPE" val="1"/>
  <p:tag name="KSO_WM_BEAUTIFY_FLAG" val="#wm#"/>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8.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247_1*l_h_f*1_2_1"/>
  <p:tag name="KSO_WM_TEMPLATE_CATEGORY" val="diagram"/>
  <p:tag name="KSO_WM_TEMPLATE_INDEX" val="20233247"/>
  <p:tag name="KSO_WM_UNIT_LAYERLEVEL" val="1_1_1"/>
  <p:tag name="KSO_WM_TAG_VERSION" val="3.0"/>
  <p:tag name="KSO_WM_DIAGRAM_VERSION" val="3"/>
  <p:tag name="KSO_WM_DIAGRAM_COLOR_TRICK" val="1"/>
  <p:tag name="KSO_WM_DIAGRAM_COLOR_TEXT_CAN_REMOVE" val="n"/>
  <p:tag name="KSO_WM_DIAGRAM_GROUP_CODE" val="l1-1"/>
  <p:tag name="KSO_WM_DIAGRAM_VIRTUALLY_FRAME" val="{&quot;height&quot;:362.725,&quot;left&quot;:-62,&quot;top&quot;:122.875,&quot;width&quot;:918.65}"/>
  <p:tag name="KSO_WM_BEAUTIFY_FLAG" val="#wm#"/>
  <p:tag name="KSO_WM_UNIT_PRESET_TEXT" val="单击此处添加文本内容简明扼要地阐述您的观点。根据需要可酌情增减文字，以便观者准确地理解您传达的思想。单击此处添加文本内容根据需要酌情增减"/>
  <p:tag name="KSO_WM_UNIT_LINE_FORE_SCHEMECOLOR_INDEX" val="5"/>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
  <p:tag name="KSO_WM_UNIT_ID" val="diagram20233247_1*l_h_i*1_2_1"/>
  <p:tag name="KSO_WM_TEMPLATE_CATEGORY" val="diagram"/>
  <p:tag name="KSO_WM_TEMPLATE_INDEX" val="20233247"/>
  <p:tag name="KSO_WM_UNIT_LAYERLEVEL" val="1_1_1"/>
  <p:tag name="KSO_WM_TAG_VERSION" val="3.0"/>
  <p:tag name="KSO_WM_DIAGRAM_VERSION" val="3"/>
  <p:tag name="KSO_WM_DIAGRAM_COLOR_TRICK" val="1"/>
  <p:tag name="KSO_WM_DIAGRAM_COLOR_TEXT_CAN_REMOVE" val="n"/>
  <p:tag name="KSO_WM_DIAGRAM_GROUP_CODE" val="l1-1"/>
  <p:tag name="KSO_WM_DIAGRAM_VIRTUALLY_FRAME" val="{&quot;height&quot;:362.725,&quot;left&quot;:-62,&quot;top&quot;:122.875,&quot;width&quot;:918.65}"/>
  <p:tag name="KSO_WM_BEAUTIFY_FLAG" val="#wm#"/>
  <p:tag name="KSO_WM_UNIT_LINE_FORE_SCHEMECOLOR_INDEX" val="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54.xml><?xml version="1.0" encoding="utf-8"?>
<p:tagLst xmlns:p="http://schemas.openxmlformats.org/presentationml/2006/main">
  <p:tag name="KSO_WM_UNIT_TYPE" val="i"/>
  <p:tag name="KSO_WM_UNIT_INDEX" val="63"/>
  <p:tag name="KSO_WM_BEAUTIFY_FLAG" val="#wm#"/>
  <p:tag name="KSO_WM_TAG_VERSION" val="3.0"/>
  <p:tag name="KSO_WM_UNIT_ID" val="_1*i*6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0.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247_1*l_h_f*1_1_1"/>
  <p:tag name="KSO_WM_TEMPLATE_CATEGORY" val="diagram"/>
  <p:tag name="KSO_WM_TEMPLATE_INDEX" val="20233247"/>
  <p:tag name="KSO_WM_UNIT_LAYERLEVEL" val="1_1_1"/>
  <p:tag name="KSO_WM_TAG_VERSION" val="3.0"/>
  <p:tag name="KSO_WM_DIAGRAM_VERSION" val="3"/>
  <p:tag name="KSO_WM_DIAGRAM_COLOR_TRICK" val="1"/>
  <p:tag name="KSO_WM_DIAGRAM_COLOR_TEXT_CAN_REMOVE" val="n"/>
  <p:tag name="KSO_WM_DIAGRAM_GROUP_CODE" val="l1-1"/>
  <p:tag name="KSO_WM_DIAGRAM_VIRTUALLY_FRAME" val="{&quot;height&quot;:362.725,&quot;left&quot;:-62,&quot;top&quot;:122.875,&quot;width&quot;:918.65}"/>
  <p:tag name="KSO_WM_UNIT_VALUE" val="130"/>
  <p:tag name="KSO_WM_BEAUTIFY_FLAG" val="#wm#"/>
  <p:tag name="KSO_WM_UNIT_PRESET_TEXT" val="单击此处添加文本具体内容，简明扼要地阐述您的观点根据需要可酌情增减文字，以便观者准确地理解您传达的思想。单击此处添加文本具体文本内容"/>
  <p:tag name="KSO_WM_UNIT_LINE_FORE_SCHEMECOLOR_INDEX" val="5"/>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3247_1*l_h_i*1_1_1"/>
  <p:tag name="KSO_WM_TEMPLATE_CATEGORY" val="diagram"/>
  <p:tag name="KSO_WM_TEMPLATE_INDEX" val="20233247"/>
  <p:tag name="KSO_WM_UNIT_LAYERLEVEL" val="1_1_1"/>
  <p:tag name="KSO_WM_TAG_VERSION" val="3.0"/>
  <p:tag name="KSO_WM_DIAGRAM_VERSION" val="3"/>
  <p:tag name="KSO_WM_DIAGRAM_COLOR_TRICK" val="1"/>
  <p:tag name="KSO_WM_DIAGRAM_COLOR_TEXT_CAN_REMOVE" val="n"/>
  <p:tag name="KSO_WM_DIAGRAM_GROUP_CODE" val="l1-1"/>
  <p:tag name="KSO_WM_DIAGRAM_VIRTUALLY_FRAME" val="{&quot;height&quot;:362.725,&quot;left&quot;:-62,&quot;top&quot;:122.875,&quot;width&quot;:918.65}"/>
  <p:tag name="KSO_WM_BEAUTIFY_FLAG" val="#wm#"/>
  <p:tag name="KSO_WM_UNIT_LINE_FORE_SCHEMECOLOR_INDEX" val="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33247_1*l_h_i*1_2_2"/>
  <p:tag name="KSO_WM_TEMPLATE_CATEGORY" val="diagram"/>
  <p:tag name="KSO_WM_TEMPLATE_INDEX" val="20233247"/>
  <p:tag name="KSO_WM_UNIT_LAYERLEVEL" val="1_1_1"/>
  <p:tag name="KSO_WM_TAG_VERSION" val="3.0"/>
  <p:tag name="KSO_WM_DIAGRAM_VERSION" val="3"/>
  <p:tag name="KSO_WM_DIAGRAM_COLOR_TRICK" val="1"/>
  <p:tag name="KSO_WM_DIAGRAM_COLOR_TEXT_CAN_REMOVE" val="n"/>
  <p:tag name="KSO_WM_DIAGRAM_GROUP_CODE" val="l1-1"/>
  <p:tag name="KSO_WM_DIAGRAM_VIRTUALLY_FRAME" val="{&quot;height&quot;:362.725,&quot;left&quot;:-62,&quot;top&quot;:122.875,&quot;width&quot;:918.65}"/>
  <p:tag name="KSO_WM_BEAUTIFY_FLAG" val="#wm#"/>
  <p:tag name="KSO_WM_UNIT_LINE_FORE_SCHEMECOLOR_INDEX" val="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3.xml><?xml version="1.0" encoding="utf-8"?>
<p:tagLst xmlns:p="http://schemas.openxmlformats.org/presentationml/2006/main">
  <p:tag name="KSO_WM_UNIT_VALUE" val="77*77"/>
  <p:tag name="KSO_WM_UNIT_HIGHLIGHT" val="0"/>
  <p:tag name="KSO_WM_UNIT_COMPATIBLE" val="0"/>
  <p:tag name="KSO_WM_UNIT_DIAGRAM_ISNUMVISUAL" val="0"/>
  <p:tag name="KSO_WM_UNIT_DIAGRAM_ISREFERUNIT" val="0"/>
  <p:tag name="KSO_WM_UNIT_TYPE" val="l_h_x"/>
  <p:tag name="KSO_WM_UNIT_INDEX" val="1_2_1"/>
  <p:tag name="KSO_WM_UNIT_ID" val="diagram20233247_1*l_h_x*1_2_1"/>
  <p:tag name="KSO_WM_TEMPLATE_CATEGORY" val="diagram"/>
  <p:tag name="KSO_WM_TEMPLATE_INDEX" val="20233247"/>
  <p:tag name="KSO_WM_UNIT_LAYERLEVEL" val="1_1_1"/>
  <p:tag name="KSO_WM_TAG_VERSION" val="3.0"/>
  <p:tag name="KSO_WM_DIAGRAM_VERSION" val="3"/>
  <p:tag name="KSO_WM_DIAGRAM_COLOR_TRICK" val="1"/>
  <p:tag name="KSO_WM_DIAGRAM_COLOR_TEXT_CAN_REMOVE" val="n"/>
  <p:tag name="KSO_WM_DIAGRAM_GROUP_CODE" val="l1-1"/>
  <p:tag name="KSO_WM_DIAGRAM_VIRTUALLY_FRAME" val="{&quot;height&quot;:362.725,&quot;left&quot;:-62,&quot;top&quot;:122.875,&quot;width&quot;:918.65}"/>
  <p:tag name="KSO_WM_BEAUTIFY_FLAG" val="#wm#"/>
  <p:tag name="KSO_WM_DIAGRAM_MAX_ITEMCNT" val="4"/>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3247_1*l_h_i*1_1_2"/>
  <p:tag name="KSO_WM_TEMPLATE_CATEGORY" val="diagram"/>
  <p:tag name="KSO_WM_TEMPLATE_INDEX" val="20233247"/>
  <p:tag name="KSO_WM_UNIT_LAYERLEVEL" val="1_1_1"/>
  <p:tag name="KSO_WM_TAG_VERSION" val="3.0"/>
  <p:tag name="KSO_WM_DIAGRAM_VERSION" val="3"/>
  <p:tag name="KSO_WM_DIAGRAM_COLOR_TRICK" val="1"/>
  <p:tag name="KSO_WM_DIAGRAM_COLOR_TEXT_CAN_REMOVE" val="n"/>
  <p:tag name="KSO_WM_DIAGRAM_GROUP_CODE" val="l1-1"/>
  <p:tag name="KSO_WM_DIAGRAM_VIRTUALLY_FRAME" val="{&quot;height&quot;:362.725,&quot;left&quot;:-62,&quot;top&quot;:122.875,&quot;width&quot;:918.65}"/>
  <p:tag name="KSO_WM_BEAUTIFY_FLAG" val="#wm#"/>
  <p:tag name="KSO_WM_UNIT_LINE_FORE_SCHEMECOLOR_INDEX" val="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45.xml><?xml version="1.0" encoding="utf-8"?>
<p:tagLst xmlns:p="http://schemas.openxmlformats.org/presentationml/2006/main">
  <p:tag name="KSO_WM_UNIT_VALUE" val="77*77"/>
  <p:tag name="KSO_WM_UNIT_HIGHLIGHT" val="0"/>
  <p:tag name="KSO_WM_UNIT_COMPATIBLE" val="0"/>
  <p:tag name="KSO_WM_UNIT_DIAGRAM_ISNUMVISUAL" val="0"/>
  <p:tag name="KSO_WM_UNIT_DIAGRAM_ISREFERUNIT" val="0"/>
  <p:tag name="KSO_WM_UNIT_TYPE" val="l_h_x"/>
  <p:tag name="KSO_WM_UNIT_INDEX" val="1_1_1"/>
  <p:tag name="KSO_WM_UNIT_ID" val="diagram20233247_1*l_h_x*1_1_1"/>
  <p:tag name="KSO_WM_TEMPLATE_CATEGORY" val="diagram"/>
  <p:tag name="KSO_WM_TEMPLATE_INDEX" val="20233247"/>
  <p:tag name="KSO_WM_UNIT_LAYERLEVEL" val="1_1_1"/>
  <p:tag name="KSO_WM_TAG_VERSION" val="3.0"/>
  <p:tag name="KSO_WM_DIAGRAM_VERSION" val="3"/>
  <p:tag name="KSO_WM_DIAGRAM_COLOR_TRICK" val="1"/>
  <p:tag name="KSO_WM_DIAGRAM_COLOR_TEXT_CAN_REMOVE" val="n"/>
  <p:tag name="KSO_WM_DIAGRAM_GROUP_CODE" val="l1-1"/>
  <p:tag name="KSO_WM_DIAGRAM_VIRTUALLY_FRAME" val="{&quot;height&quot;:362.725,&quot;left&quot;:-62,&quot;top&quot;:122.875,&quot;width&quot;:918.65}"/>
  <p:tag name="KSO_WM_BEAUTIFY_FLAG" val="#wm#"/>
  <p:tag name="KSO_WM_DIAGRAM_MAX_ITEMCNT" val="4"/>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54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48_1*a*1"/>
  <p:tag name="KSO_WM_TEMPLATE_CATEGORY" val="custom"/>
  <p:tag name="KSO_WM_TEMPLATE_INDEX" val="20233248"/>
  <p:tag name="KSO_WM_UNIT_LAYERLEVEL" val="1"/>
  <p:tag name="KSO_WM_TAG_VERSION" val="3.0"/>
  <p:tag name="KSO_WM_BEAUTIFY_FLAG" val="#wm#"/>
  <p:tag name="KSO_WM_UNIT_TEXT_FILL_FORE_SCHEMECOLOR_INDEX" val="14"/>
  <p:tag name="KSO_WM_UNIT_TEXT_FILL_TYPE" val="1"/>
  <p:tag name="KSO_WM_UNIT_USESOURCEFORMAT_APPLY" val="1"/>
  <p:tag name="KSO_WM_UNIT_PRESET_TEXT" val="单击此处添加标题"/>
  <p:tag name="KSO_WM_UNIT_TEXT_TYPE" val="1"/>
</p:tagLst>
</file>

<file path=ppt/tags/tag547.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LAYOUT" val="a_f"/>
  <p:tag name="KSO_WM_SLIDE_LAYOUT_CNT" val="1_1"/>
  <p:tag name="KSO_WM_SPECIAL_SOURCE" val="bdnull"/>
  <p:tag name="KSO_WM_SLIDE_TYPE" val="text"/>
  <p:tag name="KSO_WM_SLIDE_SIZE" val="850*457"/>
  <p:tag name="KSO_WM_SLIDE_POSITION" val="54*28"/>
  <p:tag name="KSO_WM_ASSIST_SLIDE" val="1"/>
  <p:tag name="KSO_WM_SLIDE_SUBTYPE" val="pureTxt"/>
  <p:tag name="KSO_WM_DIAGRAM_GROUP_CODE" val="l1-1"/>
  <p:tag name="KSO_WM_SLIDE_DIAGTYPE" val="l"/>
</p:tagLst>
</file>

<file path=ppt/tags/tag548.xml><?xml version="1.0" encoding="utf-8"?>
<p:tagLst xmlns:p="http://schemas.openxmlformats.org/presentationml/2006/main">
  <p:tag name="resource_record_key" val="{&quot;65&quot;:[20236796],&quot;70&quot;:[3314436]}"/>
</p:tagLst>
</file>

<file path=ppt/tags/tag55.xml><?xml version="1.0" encoding="utf-8"?>
<p:tagLst xmlns:p="http://schemas.openxmlformats.org/presentationml/2006/main">
  <p:tag name="KSO_WM_UNIT_TYPE" val="i"/>
  <p:tag name="KSO_WM_UNIT_INDEX" val="101"/>
  <p:tag name="KSO_WM_BEAUTIFY_FLAG" val="#wm#"/>
  <p:tag name="KSO_WM_TAG_VERSION" val="3.0"/>
  <p:tag name="KSO_WM_UNIT_ID" val="_1*i*10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TYPE" val="i"/>
  <p:tag name="KSO_WM_UNIT_INDEX" val="102"/>
  <p:tag name="KSO_WM_BEAUTIFY_FLAG" val="#wm#"/>
  <p:tag name="KSO_WM_TAG_VERSION" val="3.0"/>
  <p:tag name="KSO_WM_UNIT_ID" val="_1*i*10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TYPE" val="i"/>
  <p:tag name="KSO_WM_UNIT_INDEX" val="103"/>
  <p:tag name="KSO_WM_BEAUTIFY_FLAG" val="#wm#"/>
  <p:tag name="KSO_WM_TAG_VERSION" val="3.0"/>
  <p:tag name="KSO_WM_UNIT_ID" val="_1*i*10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TYPE" val="i"/>
  <p:tag name="KSO_WM_UNIT_INDEX" val="104"/>
  <p:tag name="KSO_WM_BEAUTIFY_FLAG" val="#wm#"/>
  <p:tag name="KSO_WM_TAG_VERSION" val="3.0"/>
  <p:tag name="KSO_WM_UNIT_ID" val="_1*i*10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TYPE" val="i"/>
  <p:tag name="KSO_WM_UNIT_INDEX" val="105"/>
  <p:tag name="KSO_WM_BEAUTIFY_FLAG" val="#wm#"/>
  <p:tag name="KSO_WM_TAG_VERSION" val="3.0"/>
  <p:tag name="KSO_WM_UNIT_ID" val="_1*i*10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TYPE" val="i"/>
  <p:tag name="KSO_WM_UNIT_INDEX" val="106"/>
  <p:tag name="KSO_WM_BEAUTIFY_FLAG" val="#wm#"/>
  <p:tag name="KSO_WM_TAG_VERSION" val="3.0"/>
  <p:tag name="KSO_WM_UNIT_ID" val="_1*i*10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TYPE" val="i"/>
  <p:tag name="KSO_WM_UNIT_INDEX" val="107"/>
  <p:tag name="KSO_WM_BEAUTIFY_FLAG" val="#wm#"/>
  <p:tag name="KSO_WM_TAG_VERSION" val="3.0"/>
  <p:tag name="KSO_WM_UNIT_ID" val="_1*i*10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i"/>
  <p:tag name="KSO_WM_UNIT_INDEX" val="108"/>
  <p:tag name="KSO_WM_BEAUTIFY_FLAG" val="#wm#"/>
  <p:tag name="KSO_WM_TAG_VERSION" val="3.0"/>
  <p:tag name="KSO_WM_UNIT_ID" val="_1*i*10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109"/>
  <p:tag name="KSO_WM_BEAUTIFY_FLAG" val="#wm#"/>
  <p:tag name="KSO_WM_TAG_VERSION" val="3.0"/>
  <p:tag name="KSO_WM_UNIT_ID" val="_1*i*10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110"/>
  <p:tag name="KSO_WM_BEAUTIFY_FLAG" val="#wm#"/>
  <p:tag name="KSO_WM_TAG_VERSION" val="3.0"/>
  <p:tag name="KSO_WM_UNIT_ID" val="_1*i*1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111"/>
  <p:tag name="KSO_WM_BEAUTIFY_FLAG" val="#wm#"/>
  <p:tag name="KSO_WM_TAG_VERSION" val="3.0"/>
  <p:tag name="KSO_WM_UNIT_ID" val="_1*i*1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i"/>
  <p:tag name="KSO_WM_UNIT_INDEX" val="112"/>
  <p:tag name="KSO_WM_BEAUTIFY_FLAG" val="#wm#"/>
  <p:tag name="KSO_WM_TAG_VERSION" val="3.0"/>
  <p:tag name="KSO_WM_UNIT_ID" val="_1*i*1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i"/>
  <p:tag name="KSO_WM_UNIT_INDEX" val="113"/>
  <p:tag name="KSO_WM_BEAUTIFY_FLAG" val="#wm#"/>
  <p:tag name="KSO_WM_TAG_VERSION" val="3.0"/>
  <p:tag name="KSO_WM_UNIT_ID" val="_1*i*1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i"/>
  <p:tag name="KSO_WM_UNIT_INDEX" val="114"/>
  <p:tag name="KSO_WM_BEAUTIFY_FLAG" val="#wm#"/>
  <p:tag name="KSO_WM_TAG_VERSION" val="3.0"/>
  <p:tag name="KSO_WM_UNIT_ID" val="_1*i*1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TYPE" val="i"/>
  <p:tag name="KSO_WM_UNIT_INDEX" val="115"/>
  <p:tag name="KSO_WM_BEAUTIFY_FLAG" val="#wm#"/>
  <p:tag name="KSO_WM_TAG_VERSION" val="3.0"/>
  <p:tag name="KSO_WM_UNIT_ID" val="_1*i*1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i"/>
  <p:tag name="KSO_WM_UNIT_INDEX" val="43"/>
  <p:tag name="KSO_WM_BEAUTIFY_FLAG" val="#wm#"/>
  <p:tag name="KSO_WM_TAG_VERSION" val="3.0"/>
  <p:tag name="KSO_WM_UNIT_ID" val="_1*i*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TYPE" val="i"/>
  <p:tag name="KSO_WM_UNIT_INDEX" val="116"/>
  <p:tag name="KSO_WM_BEAUTIFY_FLAG" val="#wm#"/>
  <p:tag name="KSO_WM_TAG_VERSION" val="3.0"/>
  <p:tag name="KSO_WM_UNIT_ID" val="_1*i*1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i"/>
  <p:tag name="KSO_WM_UNIT_INDEX" val="100"/>
  <p:tag name="KSO_WM_BEAUTIFY_FLAG" val="#wm#"/>
  <p:tag name="KSO_WM_TAG_VERSION" val="3.0"/>
  <p:tag name="KSO_WM_UNIT_ID" val="_1*i*10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174"/>
  <p:tag name="KSO_WM_BEAUTIFY_FLAG" val="#wm#"/>
  <p:tag name="KSO_WM_TAG_VERSION" val="3.0"/>
  <p:tag name="KSO_WM_UNIT_ID" val="_1*i*17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203"/>
  <p:tag name="KSO_WM_BEAUTIFY_FLAG" val="#wm#"/>
  <p:tag name="KSO_WM_TAG_VERSION" val="3.0"/>
  <p:tag name="KSO_WM_UNIT_ID" val="_1*i*20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231"/>
  <p:tag name="KSO_WM_BEAUTIFY_FLAG" val="#wm#"/>
  <p:tag name="KSO_WM_TAG_VERSION" val="3.0"/>
  <p:tag name="KSO_WM_UNIT_ID" val="_1*i*2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62"/>
  <p:tag name="KSO_WM_BEAUTIFY_FLAG" val="#wm#"/>
  <p:tag name="KSO_WM_TAG_VERSION" val="3.0"/>
  <p:tag name="KSO_WM_UNIT_ID" val="_1*i*6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i"/>
  <p:tag name="KSO_WM_UNIT_INDEX" val="23"/>
  <p:tag name="KSO_WM_BEAUTIFY_FLAG" val="#wm#"/>
  <p:tag name="KSO_WM_TAG_VERSION" val="3.0"/>
  <p:tag name="KSO_WM_UNIT_ID" val="_3*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50"/>
  <p:tag name="KSO_WM_BEAUTIFY_FLAG" val="#wm#"/>
  <p:tag name="KSO_WM_TAG_VERSION" val="3.0"/>
  <p:tag name="KSO_WM_UNIT_ID" val="_3*i*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48"/>
  <p:tag name="KSO_WM_BEAUTIFY_FLAG" val="#wm#"/>
  <p:tag name="KSO_WM_TAG_VERSION" val="3.0"/>
  <p:tag name="KSO_WM_UNIT_ID" val="_3*i*4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TYPE" val="i"/>
  <p:tag name="KSO_WM_UNIT_INDEX" val="11"/>
  <p:tag name="KSO_WM_BEAUTIFY_FLAG" val="#wm#"/>
  <p:tag name="KSO_WM_TAG_VERSION" val="3.0"/>
  <p:tag name="KSO_WM_UNIT_ID" val="_3*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64"/>
  <p:tag name="KSO_WM_BEAUTIFY_FLAG" val="#wm#"/>
  <p:tag name="KSO_WM_TAG_VERSION" val="3.0"/>
  <p:tag name="KSO_WM_UNIT_ID" val="_1*i*6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i"/>
  <p:tag name="KSO_WM_UNIT_INDEX" val="12"/>
  <p:tag name="KSO_WM_BEAUTIFY_FLAG" val="#wm#"/>
  <p:tag name="KSO_WM_TAG_VERSION" val="3.0"/>
  <p:tag name="KSO_WM_UNIT_ID" val="_3*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3"/>
  <p:tag name="KSO_WM_BEAUTIFY_FLAG" val="#wm#"/>
  <p:tag name="KSO_WM_TAG_VERSION" val="3.0"/>
  <p:tag name="KSO_WM_UNIT_ID" val="_3*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14"/>
  <p:tag name="KSO_WM_BEAUTIFY_FLAG" val="#wm#"/>
  <p:tag name="KSO_WM_TAG_VERSION" val="3.0"/>
  <p:tag name="KSO_WM_UNIT_ID" val="_3*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i"/>
  <p:tag name="KSO_WM_UNIT_INDEX" val="15"/>
  <p:tag name="KSO_WM_BEAUTIFY_FLAG" val="#wm#"/>
  <p:tag name="KSO_WM_TAG_VERSION" val="3.0"/>
  <p:tag name="KSO_WM_UNIT_ID" val="_3*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i"/>
  <p:tag name="KSO_WM_UNIT_INDEX" val="16"/>
  <p:tag name="KSO_WM_BEAUTIFY_FLAG" val="#wm#"/>
  <p:tag name="KSO_WM_TAG_VERSION" val="3.0"/>
  <p:tag name="KSO_WM_UNIT_ID" val="_3*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TYPE" val="i"/>
  <p:tag name="KSO_WM_UNIT_INDEX" val="17"/>
  <p:tag name="KSO_WM_BEAUTIFY_FLAG" val="#wm#"/>
  <p:tag name="KSO_WM_TAG_VERSION" val="3.0"/>
  <p:tag name="KSO_WM_UNIT_ID" val="_3*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TYPE" val="i"/>
  <p:tag name="KSO_WM_UNIT_INDEX" val="18"/>
  <p:tag name="KSO_WM_BEAUTIFY_FLAG" val="#wm#"/>
  <p:tag name="KSO_WM_TAG_VERSION" val="3.0"/>
  <p:tag name="KSO_WM_UNIT_ID" val="_3*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19"/>
  <p:tag name="KSO_WM_BEAUTIFY_FLAG" val="#wm#"/>
  <p:tag name="KSO_WM_TAG_VERSION" val="3.0"/>
  <p:tag name="KSO_WM_UNIT_ID" val="_3*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i"/>
  <p:tag name="KSO_WM_UNIT_INDEX" val="20"/>
  <p:tag name="KSO_WM_BEAUTIFY_FLAG" val="#wm#"/>
  <p:tag name="KSO_WM_TAG_VERSION" val="3.0"/>
  <p:tag name="KSO_WM_UNIT_ID" val="_3*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21"/>
  <p:tag name="KSO_WM_BEAUTIFY_FLAG" val="#wm#"/>
  <p:tag name="KSO_WM_TAG_VERSION" val="3.0"/>
  <p:tag name="KSO_WM_UNIT_ID" val="_3*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_rels/them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jpeg"/></Relationships>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txDef>
      <a:spPr>
        <a:blipFill>
          <a:blip xmlns:r="http://schemas.openxmlformats.org/officeDocument/2006/relationships" r:embed="rId2"/>
          <a:stretch>
            <a:fillRect l="-1457" t="-1986" b="-3249"/>
          </a:stretch>
        </a:blipFill>
      </a:spPr>
      <a:bodyPr/>
      <a:lstStyle>
        <a:defPPr algn="l">
          <a:defRPr dirty="0">
            <a:no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商务风城市线条职场办公">
  <a:themeElements>
    <a:clrScheme name="蓝色线条城市">
      <a:dk1>
        <a:srgbClr val="000000"/>
      </a:dk1>
      <a:lt1>
        <a:srgbClr val="FFFFFF"/>
      </a:lt1>
      <a:dk2>
        <a:srgbClr val="44546A"/>
      </a:dk2>
      <a:lt2>
        <a:srgbClr val="E7E6E6"/>
      </a:lt2>
      <a:accent1>
        <a:srgbClr val="0545FF"/>
      </a:accent1>
      <a:accent2>
        <a:srgbClr val="02F1D0"/>
      </a:accent2>
      <a:accent3>
        <a:srgbClr val="07DEF7"/>
      </a:accent3>
      <a:accent4>
        <a:srgbClr val="30C0B4"/>
      </a:accent4>
      <a:accent5>
        <a:srgbClr val="45CF25"/>
      </a:accent5>
      <a:accent6>
        <a:srgbClr val="22F107"/>
      </a:accent6>
      <a:hlink>
        <a:srgbClr val="0026E5"/>
      </a:hlink>
      <a:folHlink>
        <a:srgbClr val="7E1FAD"/>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简约风书本教育教学">
  <a:themeElements>
    <a:clrScheme name="【00000000001】简约风书本教育教学">
      <a:dk1>
        <a:sysClr val="windowText" lastClr="000000"/>
      </a:dk1>
      <a:lt1>
        <a:sysClr val="window" lastClr="FFFFFF"/>
      </a:lt1>
      <a:dk2>
        <a:srgbClr val="55340B"/>
      </a:dk2>
      <a:lt2>
        <a:srgbClr val="FAECDB"/>
      </a:lt2>
      <a:accent1>
        <a:srgbClr val="DA841C"/>
      </a:accent1>
      <a:accent2>
        <a:srgbClr val="EBAC5F"/>
      </a:accent2>
      <a:accent3>
        <a:srgbClr val="CC8D62"/>
      </a:accent3>
      <a:accent4>
        <a:srgbClr val="BCAA3E"/>
      </a:accent4>
      <a:accent5>
        <a:srgbClr val="77BC3E"/>
      </a:accent5>
      <a:accent6>
        <a:srgbClr val="3EBC41"/>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1997</Words>
  <Application>WPS 演示</Application>
  <PresentationFormat>宽屏</PresentationFormat>
  <Paragraphs>223</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4</vt:i4>
      </vt:variant>
      <vt:variant>
        <vt:lpstr>幻灯片标题</vt:lpstr>
      </vt:variant>
      <vt:variant>
        <vt:i4>24</vt:i4>
      </vt:variant>
    </vt:vector>
  </HeadingPairs>
  <TitlesOfParts>
    <vt:vector size="42" baseType="lpstr">
      <vt:lpstr>Arial</vt:lpstr>
      <vt:lpstr>宋体</vt:lpstr>
      <vt:lpstr>Wingdings</vt:lpstr>
      <vt:lpstr>微软雅黑</vt:lpstr>
      <vt:lpstr>Wingdings</vt:lpstr>
      <vt:lpstr>Times New Roman</vt:lpstr>
      <vt:lpstr>Century Schoolbook</vt:lpstr>
      <vt:lpstr>华文楷体</vt:lpstr>
      <vt:lpstr>Wingdings 2</vt:lpstr>
      <vt:lpstr>Wingdings</vt:lpstr>
      <vt:lpstr>汉仪书宋二简</vt:lpstr>
      <vt:lpstr>汉仪润圆-65简</vt:lpstr>
      <vt:lpstr>Arial Unicode MS</vt:lpstr>
      <vt:lpstr>Calibri</vt:lpstr>
      <vt:lpstr>WPS</vt:lpstr>
      <vt:lpstr>凸显</vt:lpstr>
      <vt:lpstr>商务风城市线条职场办公</vt:lpstr>
      <vt:lpstr>简约风书本教育教学</vt:lpstr>
      <vt:lpstr>投资学</vt:lpstr>
      <vt:lpstr>PowerPoint 演示文稿</vt:lpstr>
      <vt:lpstr>金融产品</vt:lpstr>
      <vt:lpstr>金融衍生品</vt:lpstr>
      <vt:lpstr>PowerPoint 演示文稿</vt:lpstr>
      <vt:lpstr>例一</vt:lpstr>
      <vt:lpstr>PowerPoint 演示文稿</vt:lpstr>
      <vt:lpstr>PowerPoint 演示文稿</vt:lpstr>
      <vt:lpstr>例二</vt:lpstr>
      <vt:lpstr>PowerPoint 演示文稿</vt:lpstr>
      <vt:lpstr>PowerPoint 演示文稿</vt:lpstr>
      <vt:lpstr> </vt:lpstr>
      <vt:lpstr>例二，已知某种股票收该股票风险</vt:lpstr>
      <vt:lpstr>PowerPoint 演示文稿</vt:lpstr>
      <vt:lpstr>PowerPoint 演示文稿</vt:lpstr>
      <vt:lpstr>PowerPoint 演示文稿</vt:lpstr>
      <vt:lpstr>PowerPoint 演示文稿</vt:lpstr>
      <vt:lpstr>PowerPoint 演示文稿</vt:lpstr>
      <vt:lpstr>相关系数的取值范围</vt:lpstr>
      <vt:lpstr>PowerPoint 演示文稿</vt:lpstr>
      <vt:lpstr>PowerPoint 演示文稿</vt:lpstr>
      <vt:lpstr>三.风险的划分</vt:lpstr>
      <vt:lpstr>（二）非系统性风险：由于个别公司特殊状况造成的风险,这类风险只与公司本身状况有关,而与整个市场没有关联。</vt:lpstr>
      <vt:lpstr>（三）系统性风险和非系统性风险的关系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86151</dc:creator>
  <cp:lastModifiedBy>Grace</cp:lastModifiedBy>
  <cp:revision>158</cp:revision>
  <dcterms:created xsi:type="dcterms:W3CDTF">2019-06-19T02:08:00Z</dcterms:created>
  <dcterms:modified xsi:type="dcterms:W3CDTF">2025-03-24T13:48:41Z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5D376366ED3443B3BF95B370DCEA4DB2_12</vt:lpwstr>
  </property>
</Properties>
</file>