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media/image17.svg" ContentType="image/svg+xml"/>
  <Override PartName="/ppt/media/image19.svg" ContentType="image/svg+xml"/>
  <Override PartName="/ppt/media/image21.svg" ContentType="image/svg+xml"/>
  <Override PartName="/ppt/media/image23.svg" ContentType="image/svg+xml"/>
  <Override PartName="/ppt/media/image25.svg" ContentType="image/svg+xml"/>
  <Override PartName="/ppt/media/image27.svg" ContentType="image/svg+xml"/>
  <Override PartName="/ppt/media/image29.svg" ContentType="image/svg+xml"/>
  <Override PartName="/ppt/media/image3.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10" r:id="rId8"/>
  </p:sldMasterIdLst>
  <p:notesMasterIdLst>
    <p:notesMasterId r:id="rId21"/>
  </p:notesMasterIdLst>
  <p:sldIdLst>
    <p:sldId id="257" r:id="rId9"/>
    <p:sldId id="283" r:id="rId10"/>
    <p:sldId id="262" r:id="rId11"/>
    <p:sldId id="258" r:id="rId12"/>
    <p:sldId id="259" r:id="rId13"/>
    <p:sldId id="261" r:id="rId14"/>
    <p:sldId id="263" r:id="rId15"/>
    <p:sldId id="264" r:id="rId16"/>
    <p:sldId id="265" r:id="rId17"/>
    <p:sldId id="266" r:id="rId18"/>
    <p:sldId id="267" r:id="rId19"/>
    <p:sldId id="279" r:id="rId20"/>
    <p:sldId id="280" r:id="rId22"/>
    <p:sldId id="288" r:id="rId23"/>
    <p:sldId id="289" r:id="rId24"/>
    <p:sldId id="291" r:id="rId25"/>
    <p:sldId id="293" r:id="rId26"/>
    <p:sldId id="274" r:id="rId27"/>
    <p:sldId id="281" r:id="rId28"/>
  </p:sldIdLst>
  <p:sldSz cx="12192000" cy="6858000"/>
  <p:notesSz cx="6858000" cy="9144000"/>
  <p:custDataLst>
    <p:tags r:id="rId33"/>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p15:guide id="1" orient="horz" pos="2169" userDrawn="1">
          <p15:clr>
            <a:srgbClr val="A4A3A4"/>
          </p15:clr>
        </p15:guide>
        <p15:guide id="2" pos="38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1483810881" name="WPS_1679281038" initials="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16C17"/>
    <a:srgbClr val="FFB06A"/>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8"/>
    <p:restoredTop sz="94660"/>
  </p:normalViewPr>
  <p:slideViewPr>
    <p:cSldViewPr snapToGrid="0" showGuides="1">
      <p:cViewPr varScale="1">
        <p:scale>
          <a:sx n="99" d="100"/>
          <a:sy n="99" d="100"/>
        </p:scale>
        <p:origin x="84" y="582"/>
      </p:cViewPr>
      <p:guideLst>
        <p:guide orient="horz" pos="2169"/>
        <p:guide pos="3835"/>
      </p:guideLst>
    </p:cSldViewPr>
  </p:slideViewPr>
  <p:notesTextViewPr>
    <p:cViewPr>
      <p:scale>
        <a:sx n="3" d="2"/>
        <a:sy n="3" d="2"/>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3" Type="http://schemas.openxmlformats.org/officeDocument/2006/relationships/tags" Target="tags/tag334.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notesMaster" Target="notesMasters/notesMaster1.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9A1E91C-D371-4E92-BE34-41C297ED9AF5}"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zh-CN" altLang="en-US"/>
        </a:p>
      </dgm:t>
    </dgm:pt>
    <dgm:pt modelId="{0246B6DC-BDA6-4F02-B1D2-3DC8BF18E8CE}">
      <dgm:prSet phldrT="[文本]"/>
      <dgm:spPr/>
      <dgm:t>
        <a:bodyPr/>
        <a:lstStyle/>
        <a:p>
          <a:r>
            <a:rPr lang="en-US" altLang="zh-CN" dirty="0">
              <a:solidFill>
                <a:srgbClr val="121212"/>
              </a:solidFill>
              <a:effectLst/>
              <a:latin typeface="微软雅黑" panose="020B0503020204020204" charset="-122"/>
              <a:ea typeface="等线" panose="02010600030101010101" pitchFamily="2" charset="-122"/>
              <a:cs typeface="Times New Roman" panose="02020603050405020304" pitchFamily="18" charset="0"/>
            </a:rPr>
            <a:t>ETF</a:t>
          </a:r>
          <a:endParaRPr lang="zh-CN" altLang="en-US" dirty="0"/>
        </a:p>
      </dgm:t>
    </dgm:pt>
    <dgm:pt modelId="{249C9907-C0DC-416C-8BB0-E30DD657C21B}" cxnId="{26C56259-8708-42C5-B532-DA9C54C29B44}" type="parTrans">
      <dgm:prSet/>
      <dgm:spPr/>
      <dgm:t>
        <a:bodyPr/>
        <a:lstStyle/>
        <a:p>
          <a:endParaRPr lang="zh-CN" altLang="en-US"/>
        </a:p>
      </dgm:t>
    </dgm:pt>
    <dgm:pt modelId="{C7B42343-420F-4607-832D-D908B56FEAC9}" cxnId="{26C56259-8708-42C5-B532-DA9C54C29B44}" type="sibTrans">
      <dgm:prSet/>
      <dgm:spPr/>
      <dgm:t>
        <a:bodyPr/>
        <a:lstStyle/>
        <a:p>
          <a:endParaRPr lang="zh-CN" altLang="en-US"/>
        </a:p>
      </dgm:t>
    </dgm:pt>
    <dgm:pt modelId="{6211386E-8794-4533-AD1C-DA920F39E0F8}">
      <dgm:prSet phldrT="[文本]"/>
      <dgm:spPr/>
      <dgm:t>
        <a:bodyPr/>
        <a:lstStyle/>
        <a:p>
          <a:r>
            <a:rPr lang="zh-CN" altLang="en-US" dirty="0"/>
            <a:t>交易型</a:t>
          </a:r>
        </a:p>
      </dgm:t>
    </dgm:pt>
    <dgm:pt modelId="{AD6A0249-139A-419E-9D78-32F4E417F527}" cxnId="{06ACFF54-C15D-4E64-A686-3999A0BFE539}" type="parTrans">
      <dgm:prSet/>
      <dgm:spPr/>
      <dgm:t>
        <a:bodyPr/>
        <a:lstStyle/>
        <a:p>
          <a:endParaRPr lang="zh-CN" altLang="en-US"/>
        </a:p>
      </dgm:t>
    </dgm:pt>
    <dgm:pt modelId="{BC1B1A13-E6CC-420E-AA70-A2921848EC8F}" cxnId="{06ACFF54-C15D-4E64-A686-3999A0BFE539}" type="sibTrans">
      <dgm:prSet/>
      <dgm:spPr/>
      <dgm:t>
        <a:bodyPr/>
        <a:lstStyle/>
        <a:p>
          <a:endParaRPr lang="zh-CN" altLang="en-US"/>
        </a:p>
      </dgm:t>
    </dgm:pt>
    <dgm:pt modelId="{EBAD9330-A896-4DB7-AE12-912DA5C1ABC0}">
      <dgm:prSet phldrT="[文本]"/>
      <dgm:spPr/>
      <dgm:t>
        <a:bodyPr/>
        <a:lstStyle/>
        <a:p>
          <a:r>
            <a:rPr lang="zh-CN" altLang="en-US" dirty="0"/>
            <a:t>指数型</a:t>
          </a:r>
        </a:p>
      </dgm:t>
    </dgm:pt>
    <dgm:pt modelId="{ABE82DD7-E49C-4AF6-A3F0-54C3C88CD2E1}" cxnId="{89A550F0-A3C1-482F-8B93-D069A49FC763}" type="parTrans">
      <dgm:prSet/>
      <dgm:spPr/>
      <dgm:t>
        <a:bodyPr/>
        <a:lstStyle/>
        <a:p>
          <a:endParaRPr lang="zh-CN" altLang="en-US"/>
        </a:p>
      </dgm:t>
    </dgm:pt>
    <dgm:pt modelId="{FE960B77-FFF9-4874-ACB3-01425C4E6055}" cxnId="{89A550F0-A3C1-482F-8B93-D069A49FC763}" type="sibTrans">
      <dgm:prSet/>
      <dgm:spPr/>
      <dgm:t>
        <a:bodyPr/>
        <a:lstStyle/>
        <a:p>
          <a:endParaRPr lang="zh-CN" altLang="en-US"/>
        </a:p>
      </dgm:t>
    </dgm:pt>
    <dgm:pt modelId="{838BC704-7671-456D-B772-3AF262C3F52C}">
      <dgm:prSet phldrT="[文本]"/>
      <dgm:spPr/>
      <dgm:t>
        <a:bodyPr/>
        <a:lstStyle/>
        <a:p>
          <a:r>
            <a:rPr lang="zh-CN" altLang="en-US" dirty="0"/>
            <a:t>开放式</a:t>
          </a:r>
        </a:p>
      </dgm:t>
    </dgm:pt>
    <dgm:pt modelId="{F3EAB832-9C7A-4481-A40D-036FCFF982E5}" cxnId="{F7231AD2-2A5C-421C-A0DA-88318268672F}" type="parTrans">
      <dgm:prSet/>
      <dgm:spPr/>
      <dgm:t>
        <a:bodyPr/>
        <a:lstStyle/>
        <a:p>
          <a:endParaRPr lang="zh-CN" altLang="en-US"/>
        </a:p>
      </dgm:t>
    </dgm:pt>
    <dgm:pt modelId="{9E91C805-6A08-4AD1-B64D-55AC54FE5604}" cxnId="{F7231AD2-2A5C-421C-A0DA-88318268672F}" type="sibTrans">
      <dgm:prSet/>
      <dgm:spPr/>
      <dgm:t>
        <a:bodyPr/>
        <a:lstStyle/>
        <a:p>
          <a:endParaRPr lang="zh-CN" altLang="en-US"/>
        </a:p>
      </dgm:t>
    </dgm:pt>
    <dgm:pt modelId="{03D3026A-D26C-45F9-B531-A60F13FA06F9}" type="pres">
      <dgm:prSet presAssocID="{79A1E91C-D371-4E92-BE34-41C297ED9AF5}" presName="composite" presStyleCnt="0">
        <dgm:presLayoutVars>
          <dgm:chMax val="1"/>
          <dgm:dir/>
          <dgm:resizeHandles val="exact"/>
        </dgm:presLayoutVars>
      </dgm:prSet>
      <dgm:spPr/>
    </dgm:pt>
    <dgm:pt modelId="{D5340EFF-0F5B-4928-82E0-6DC4813F8A71}" type="pres">
      <dgm:prSet presAssocID="{79A1E91C-D371-4E92-BE34-41C297ED9AF5}" presName="radial" presStyleCnt="0">
        <dgm:presLayoutVars>
          <dgm:animLvl val="ctr"/>
        </dgm:presLayoutVars>
      </dgm:prSet>
      <dgm:spPr/>
    </dgm:pt>
    <dgm:pt modelId="{5F3ADB3B-97F3-4F11-A01B-E7FA77F24EA5}" type="pres">
      <dgm:prSet presAssocID="{0246B6DC-BDA6-4F02-B1D2-3DC8BF18E8CE}" presName="centerShape" presStyleLbl="vennNode1" presStyleIdx="0" presStyleCnt="4" custScaleX="79711" custScaleY="62639"/>
      <dgm:spPr/>
    </dgm:pt>
    <dgm:pt modelId="{1F21489C-D98C-4351-B397-BDD7B6B51A5B}" type="pres">
      <dgm:prSet presAssocID="{6211386E-8794-4533-AD1C-DA920F39E0F8}" presName="node" presStyleLbl="vennNode1" presStyleIdx="1" presStyleCnt="4" custScaleX="126867" custRadScaleRad="57816" custRadScaleInc="-4890">
        <dgm:presLayoutVars>
          <dgm:bulletEnabled val="1"/>
        </dgm:presLayoutVars>
      </dgm:prSet>
      <dgm:spPr/>
    </dgm:pt>
    <dgm:pt modelId="{C34F103D-F3FC-4DED-9DB0-C72983E72A4A}" type="pres">
      <dgm:prSet presAssocID="{EBAD9330-A896-4DB7-AE12-912DA5C1ABC0}" presName="node" presStyleLbl="vennNode1" presStyleIdx="2" presStyleCnt="4" custScaleX="137971" custRadScaleRad="79409" custRadScaleInc="905">
        <dgm:presLayoutVars>
          <dgm:bulletEnabled val="1"/>
        </dgm:presLayoutVars>
      </dgm:prSet>
      <dgm:spPr/>
    </dgm:pt>
    <dgm:pt modelId="{452E9548-4E0F-42EA-83BD-BC0848DF1EC7}" type="pres">
      <dgm:prSet presAssocID="{838BC704-7671-456D-B772-3AF262C3F52C}" presName="node" presStyleLbl="vennNode1" presStyleIdx="3" presStyleCnt="4" custScaleX="134614" custRadScaleRad="69516" custRadScaleInc="-5118">
        <dgm:presLayoutVars>
          <dgm:bulletEnabled val="1"/>
        </dgm:presLayoutVars>
      </dgm:prSet>
      <dgm:spPr/>
    </dgm:pt>
  </dgm:ptLst>
  <dgm:cxnLst>
    <dgm:cxn modelId="{9DBAFC32-DD8D-4CFF-B47E-696C3F5109A6}" type="presOf" srcId="{838BC704-7671-456D-B772-3AF262C3F52C}" destId="{452E9548-4E0F-42EA-83BD-BC0848DF1EC7}" srcOrd="0" destOrd="0" presId="urn:microsoft.com/office/officeart/2005/8/layout/radial3"/>
    <dgm:cxn modelId="{80315466-6054-4EDF-A00D-11C0530599A3}" type="presOf" srcId="{79A1E91C-D371-4E92-BE34-41C297ED9AF5}" destId="{03D3026A-D26C-45F9-B531-A60F13FA06F9}" srcOrd="0" destOrd="0" presId="urn:microsoft.com/office/officeart/2005/8/layout/radial3"/>
    <dgm:cxn modelId="{06ACFF54-C15D-4E64-A686-3999A0BFE539}" srcId="{0246B6DC-BDA6-4F02-B1D2-3DC8BF18E8CE}" destId="{6211386E-8794-4533-AD1C-DA920F39E0F8}" srcOrd="0" destOrd="0" parTransId="{AD6A0249-139A-419E-9D78-32F4E417F527}" sibTransId="{BC1B1A13-E6CC-420E-AA70-A2921848EC8F}"/>
    <dgm:cxn modelId="{26C56259-8708-42C5-B532-DA9C54C29B44}" srcId="{79A1E91C-D371-4E92-BE34-41C297ED9AF5}" destId="{0246B6DC-BDA6-4F02-B1D2-3DC8BF18E8CE}" srcOrd="0" destOrd="0" parTransId="{249C9907-C0DC-416C-8BB0-E30DD657C21B}" sibTransId="{C7B42343-420F-4607-832D-D908B56FEAC9}"/>
    <dgm:cxn modelId="{2D2D9A8E-728A-41CD-AE52-D478ADF83895}" type="presOf" srcId="{6211386E-8794-4533-AD1C-DA920F39E0F8}" destId="{1F21489C-D98C-4351-B397-BDD7B6B51A5B}" srcOrd="0" destOrd="0" presId="urn:microsoft.com/office/officeart/2005/8/layout/radial3"/>
    <dgm:cxn modelId="{4DE001AB-CD68-4138-A71A-DAEF5C3B889B}" type="presOf" srcId="{0246B6DC-BDA6-4F02-B1D2-3DC8BF18E8CE}" destId="{5F3ADB3B-97F3-4F11-A01B-E7FA77F24EA5}" srcOrd="0" destOrd="0" presId="urn:microsoft.com/office/officeart/2005/8/layout/radial3"/>
    <dgm:cxn modelId="{3DB207BE-2098-465E-B2EC-48DB2F8412CB}" type="presOf" srcId="{EBAD9330-A896-4DB7-AE12-912DA5C1ABC0}" destId="{C34F103D-F3FC-4DED-9DB0-C72983E72A4A}" srcOrd="0" destOrd="0" presId="urn:microsoft.com/office/officeart/2005/8/layout/radial3"/>
    <dgm:cxn modelId="{F7231AD2-2A5C-421C-A0DA-88318268672F}" srcId="{0246B6DC-BDA6-4F02-B1D2-3DC8BF18E8CE}" destId="{838BC704-7671-456D-B772-3AF262C3F52C}" srcOrd="2" destOrd="0" parTransId="{F3EAB832-9C7A-4481-A40D-036FCFF982E5}" sibTransId="{9E91C805-6A08-4AD1-B64D-55AC54FE5604}"/>
    <dgm:cxn modelId="{89A550F0-A3C1-482F-8B93-D069A49FC763}" srcId="{0246B6DC-BDA6-4F02-B1D2-3DC8BF18E8CE}" destId="{EBAD9330-A896-4DB7-AE12-912DA5C1ABC0}" srcOrd="1" destOrd="0" parTransId="{ABE82DD7-E49C-4AF6-A3F0-54C3C88CD2E1}" sibTransId="{FE960B77-FFF9-4874-ACB3-01425C4E6055}"/>
    <dgm:cxn modelId="{201BC6D6-6AB8-4FFE-9CBB-F96620BFA193}" type="presParOf" srcId="{03D3026A-D26C-45F9-B531-A60F13FA06F9}" destId="{D5340EFF-0F5B-4928-82E0-6DC4813F8A71}" srcOrd="0" destOrd="0" presId="urn:microsoft.com/office/officeart/2005/8/layout/radial3"/>
    <dgm:cxn modelId="{B68DC601-ECD3-46F8-9794-E44518639EB1}" type="presParOf" srcId="{D5340EFF-0F5B-4928-82E0-6DC4813F8A71}" destId="{5F3ADB3B-97F3-4F11-A01B-E7FA77F24EA5}" srcOrd="0" destOrd="0" presId="urn:microsoft.com/office/officeart/2005/8/layout/radial3"/>
    <dgm:cxn modelId="{A68A9181-0443-44C8-B4A0-B0011EBF55E2}" type="presParOf" srcId="{D5340EFF-0F5B-4928-82E0-6DC4813F8A71}" destId="{1F21489C-D98C-4351-B397-BDD7B6B51A5B}" srcOrd="1" destOrd="0" presId="urn:microsoft.com/office/officeart/2005/8/layout/radial3"/>
    <dgm:cxn modelId="{D810DC08-8C85-428B-9E00-BF0D2633EC65}" type="presParOf" srcId="{D5340EFF-0F5B-4928-82E0-6DC4813F8A71}" destId="{C34F103D-F3FC-4DED-9DB0-C72983E72A4A}" srcOrd="2" destOrd="0" presId="urn:microsoft.com/office/officeart/2005/8/layout/radial3"/>
    <dgm:cxn modelId="{9CDC13F4-46AC-47CB-8F6F-D07B242E9159}" type="presParOf" srcId="{D5340EFF-0F5B-4928-82E0-6DC4813F8A71}" destId="{452E9548-4E0F-42EA-83BD-BC0848DF1EC7}" srcOrd="3"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64001" cy="4064001"/>
        <a:chOff x="0" y="0"/>
        <a:chExt cx="4064001" cy="4064001"/>
      </a:xfrm>
    </dsp:grpSpPr>
    <dsp:sp modelId="{5F3ADB3B-97F3-4F11-A01B-E7FA77F24EA5}">
      <dsp:nvSpPr>
        <dsp:cNvPr id="3" name="椭圆 2"/>
        <dsp:cNvSpPr/>
      </dsp:nvSpPr>
      <dsp:spPr bwMode="white">
        <a:xfrm>
          <a:off x="1798179" y="1188371"/>
          <a:ext cx="2499642" cy="2499642"/>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lIns="82550" tIns="82550" rIns="82550" bIns="825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dirty="0">
              <a:solidFill>
                <a:srgbClr val="121212"/>
              </a:solidFill>
              <a:effectLst/>
              <a:latin typeface="微软雅黑" panose="020B0503020204020204" charset="-122"/>
              <a:ea typeface="等线" panose="02010600030101010101" pitchFamily="2" charset="-122"/>
              <a:cs typeface="Times New Roman" panose="02020603050405020304" pitchFamily="18" charset="0"/>
            </a:rPr>
            <a:t>ETF</a:t>
          </a:r>
          <a:endParaRPr lang="zh-CN" altLang="en-US" dirty="0"/>
        </a:p>
      </dsp:txBody>
      <dsp:txXfrm>
        <a:off x="1798179" y="1188371"/>
        <a:ext cx="2499642" cy="2499642"/>
      </dsp:txXfrm>
    </dsp:sp>
    <dsp:sp modelId="{1F21489C-D98C-4351-B397-BDD7B6B51A5B}">
      <dsp:nvSpPr>
        <dsp:cNvPr id="4" name="椭圆 3"/>
        <dsp:cNvSpPr/>
      </dsp:nvSpPr>
      <dsp:spPr bwMode="white">
        <a:xfrm>
          <a:off x="2327051" y="878828"/>
          <a:ext cx="1249821" cy="124982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a:t>交易型</a:t>
          </a:r>
        </a:p>
      </dsp:txBody>
      <dsp:txXfrm>
        <a:off x="2327051" y="878828"/>
        <a:ext cx="1249821" cy="1249821"/>
      </dsp:txXfrm>
    </dsp:sp>
    <dsp:sp modelId="{C34F103D-F3FC-4DED-9DB0-C72983E72A4A}">
      <dsp:nvSpPr>
        <dsp:cNvPr id="5" name="椭圆 4"/>
        <dsp:cNvSpPr/>
      </dsp:nvSpPr>
      <dsp:spPr bwMode="white">
        <a:xfrm>
          <a:off x="3528018" y="2479449"/>
          <a:ext cx="1249821" cy="124982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a:t>指数型</a:t>
          </a:r>
        </a:p>
      </dsp:txBody>
      <dsp:txXfrm>
        <a:off x="3528018" y="2479449"/>
        <a:ext cx="1249821" cy="1249821"/>
      </dsp:txXfrm>
    </dsp:sp>
    <dsp:sp modelId="{452E9548-4E0F-42EA-83BD-BC0848DF1EC7}">
      <dsp:nvSpPr>
        <dsp:cNvPr id="6" name="椭圆 5"/>
        <dsp:cNvSpPr/>
      </dsp:nvSpPr>
      <dsp:spPr bwMode="white">
        <a:xfrm>
          <a:off x="1510970" y="2479426"/>
          <a:ext cx="1249821" cy="124982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a:t>开放式</a:t>
          </a:r>
        </a:p>
      </dsp:txBody>
      <dsp:txXfrm>
        <a:off x="1510970" y="2479426"/>
        <a:ext cx="1249821" cy="124982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2458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458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noTextEdit="1"/>
          </p:cNvSpPr>
          <p:nvPr>
            <p:ph type="sldImg"/>
          </p:nvPr>
        </p:nvSpPr>
        <p:spPr>
          <a:ln>
            <a:miter/>
          </a:ln>
        </p:spPr>
      </p:sp>
      <p:sp>
        <p:nvSpPr>
          <p:cNvPr id="38914" name="文本占位符 2"/>
          <p:cNvSpPr>
            <a:spLocks noGrp="1"/>
          </p:cNvSpPr>
          <p:nvPr>
            <p:ph type="body"/>
          </p:nvPr>
        </p:nvSpPr>
        <p:spPr/>
        <p:txBody>
          <a:bodyPr wrap="square" lIns="91440" tIns="45720" rIns="91440" bIns="45720" anchor="t" anchorCtr="0"/>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nchorCtr="0"/>
          <a:p>
            <a:pPr lvl="0"/>
            <a:endParaRPr lang="zh-CN" altLang="en-US" dirty="0"/>
          </a:p>
        </p:txBody>
      </p:sp>
      <p:sp>
        <p:nvSpPr>
          <p:cNvPr id="409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幻灯片图像占位符 1"/>
          <p:cNvSpPr>
            <a:spLocks noGrp="1" noRot="1" noChangeAspect="1"/>
          </p:cNvSpPr>
          <p:nvPr>
            <p:ph type="sldImg"/>
          </p:nvPr>
        </p:nvSpPr>
        <p:spPr/>
      </p:sp>
      <p:sp>
        <p:nvSpPr>
          <p:cNvPr id="48130" name="备注占位符 2"/>
          <p:cNvSpPr>
            <a:spLocks noGrp="1"/>
          </p:cNvSpPr>
          <p:nvPr>
            <p:ph type="body"/>
          </p:nvPr>
        </p:nvSpPr>
        <p:spPr/>
        <p:txBody>
          <a:bodyPr lIns="91440" tIns="45720" rIns="91440" bIns="45720" anchor="t" anchorCtr="0"/>
          <a:p>
            <a:pPr lvl="0"/>
            <a:endParaRPr lang="zh-CN" altLang="en-US" dirty="0"/>
          </a:p>
        </p:txBody>
      </p:sp>
      <p:sp>
        <p:nvSpPr>
          <p:cNvPr id="4813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tags" Target="../tags/tag26.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image" Target="../media/image4.png"/><Relationship Id="rId10" Type="http://schemas.openxmlformats.org/officeDocument/2006/relationships/tags" Target="../tags/tag67.xm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image" Target="../media/image5.png"/><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0" Type="http://schemas.openxmlformats.org/officeDocument/2006/relationships/tags" Target="../tags/tag78.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image" Target="../media/image6.png"/><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0" Type="http://schemas.openxmlformats.org/officeDocument/2006/relationships/tags" Target="../tags/tag86.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image" Target="../media/image7.png"/><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image" Target="../media/image4.png"/><Relationship Id="rId10" Type="http://schemas.openxmlformats.org/officeDocument/2006/relationships/tags" Target="../tags/tag109.xm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image" Target="../media/image5.png"/><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0" Type="http://schemas.openxmlformats.org/officeDocument/2006/relationships/tags" Target="../tags/tag120.xml"/><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image" Target="../media/image6.png"/><Relationship Id="rId4" Type="http://schemas.openxmlformats.org/officeDocument/2006/relationships/tags" Target="../tags/tag123.xml"/><Relationship Id="rId3" Type="http://schemas.openxmlformats.org/officeDocument/2006/relationships/tags" Target="../tags/tag122.xml"/><Relationship Id="rId2" Type="http://schemas.openxmlformats.org/officeDocument/2006/relationships/tags" Target="../tags/tag121.xml"/><Relationship Id="rId10" Type="http://schemas.openxmlformats.org/officeDocument/2006/relationships/tags" Target="../tags/tag128.xm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image" Target="../media/image7.png"/><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0" Type="http://schemas.openxmlformats.org/officeDocument/2006/relationships/tags" Target="../tags/tag173.xml"/><Relationship Id="rId3" Type="http://schemas.openxmlformats.org/officeDocument/2006/relationships/tags" Target="../tags/tag146.xml"/><Relationship Id="rId29" Type="http://schemas.openxmlformats.org/officeDocument/2006/relationships/tags" Target="../tags/tag172.xml"/><Relationship Id="rId28" Type="http://schemas.openxmlformats.org/officeDocument/2006/relationships/tags" Target="../tags/tag171.xml"/><Relationship Id="rId27" Type="http://schemas.openxmlformats.org/officeDocument/2006/relationships/tags" Target="../tags/tag170.xml"/><Relationship Id="rId26" Type="http://schemas.openxmlformats.org/officeDocument/2006/relationships/tags" Target="../tags/tag169.xml"/><Relationship Id="rId25" Type="http://schemas.openxmlformats.org/officeDocument/2006/relationships/tags" Target="../tags/tag168.xml"/><Relationship Id="rId24" Type="http://schemas.openxmlformats.org/officeDocument/2006/relationships/tags" Target="../tags/tag167.xml"/><Relationship Id="rId23" Type="http://schemas.openxmlformats.org/officeDocument/2006/relationships/tags" Target="../tags/tag166.xml"/><Relationship Id="rId22" Type="http://schemas.openxmlformats.org/officeDocument/2006/relationships/tags" Target="../tags/tag165.xml"/><Relationship Id="rId21" Type="http://schemas.openxmlformats.org/officeDocument/2006/relationships/tags" Target="../tags/tag164.xml"/><Relationship Id="rId20" Type="http://schemas.openxmlformats.org/officeDocument/2006/relationships/tags" Target="../tags/tag163.xml"/><Relationship Id="rId2" Type="http://schemas.openxmlformats.org/officeDocument/2006/relationships/tags" Target="../tags/tag145.xml"/><Relationship Id="rId19" Type="http://schemas.openxmlformats.org/officeDocument/2006/relationships/tags" Target="../tags/tag162.xml"/><Relationship Id="rId18" Type="http://schemas.openxmlformats.org/officeDocument/2006/relationships/tags" Target="../tags/tag161.xml"/><Relationship Id="rId17" Type="http://schemas.openxmlformats.org/officeDocument/2006/relationships/tags" Target="../tags/tag160.xml"/><Relationship Id="rId16" Type="http://schemas.openxmlformats.org/officeDocument/2006/relationships/tags" Target="../tags/tag159.xml"/><Relationship Id="rId15" Type="http://schemas.openxmlformats.org/officeDocument/2006/relationships/tags" Target="../tags/tag158.xml"/><Relationship Id="rId14" Type="http://schemas.openxmlformats.org/officeDocument/2006/relationships/tags" Target="../tags/tag157.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1543050"/>
            <a:ext cx="9799200" cy="1927800"/>
          </a:xfrm>
        </p:spPr>
        <p:txBody>
          <a:bodyPr lIns="90000" tIns="46800" rIns="90000" bIns="46800" anchor="b" anchorCtr="0">
            <a:normAutofit/>
          </a:bodyPr>
          <a:lstStyle>
            <a:lvl1pPr algn="ctr">
              <a:defRPr sz="60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p:nvPr>
        </p:nvSpPr>
        <p:spPr>
          <a:xfrm>
            <a:off x="1198800" y="3527550"/>
            <a:ext cx="9799200" cy="11043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单击此处编辑母版副标题样式</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1437750"/>
            <a:ext cx="10972800" cy="411210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dirty="0"/>
          </a:p>
        </p:txBody>
      </p:sp>
      <p:sp>
        <p:nvSpPr>
          <p:cNvPr id="4" name="灯片编号占位符 3"/>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720250"/>
            <a:ext cx="9799200" cy="764100"/>
          </a:xfrm>
        </p:spPr>
        <p:txBody>
          <a:bodyPr vert="horz" lIns="90000" tIns="46800" rIns="90000" bIns="46800" rtlCol="0" anchor="t" anchorCtr="0">
            <a:normAutofit/>
          </a:bodyPr>
          <a:lstStyle>
            <a:lvl1pPr algn="ctr">
              <a:defRPr sz="6000"/>
            </a:lvl1pPr>
          </a:lstStyle>
          <a:p>
            <a:pPr lvl="0" fontAlgn="auto"/>
            <a:r>
              <a:rPr lang="zh-CN" altLang="en-US" strike="noStrike" noProof="1" smtClean="0"/>
              <a:t>单击此处编辑标题</a:t>
            </a:r>
            <a:endParaRPr lang="zh-CN" altLang="en-US" strike="noStrike" noProof="1"/>
          </a:p>
        </p:txBody>
      </p:sp>
      <p:sp>
        <p:nvSpPr>
          <p:cNvPr id="7" name="文本占位符 6"/>
          <p:cNvSpPr>
            <a:spLocks noGrp="1"/>
          </p:cNvSpPr>
          <p:nvPr>
            <p:ph type="body" sz="quarter" idx="13"/>
          </p:nvPr>
        </p:nvSpPr>
        <p:spPr>
          <a:xfrm>
            <a:off x="1198800" y="3527550"/>
            <a:ext cx="9799200" cy="353700"/>
          </a:xfrm>
        </p:spPr>
        <p:txBody>
          <a:bodyPr lIns="90000" tIns="46800" rIns="90000" bIns="46800">
            <a:normAutofit/>
          </a:bodyPr>
          <a:lstStyle>
            <a:lvl1pPr algn="ctr">
              <a:lnSpc>
                <a:spcPct val="110000"/>
              </a:lnSpc>
              <a:buNone/>
              <a:defRPr sz="2400" spc="200"/>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5"/>
          </p:nvPr>
        </p:nvSpPr>
        <p:spPr/>
        <p:txBody>
          <a:bodyPr/>
          <a:p>
            <a:pPr fontAlgn="auto"/>
            <a:endParaRPr lang="zh-CN" altLang="en-US" strike="noStrike" noProof="1" dirty="0"/>
          </a:p>
        </p:txBody>
      </p:sp>
      <p:sp>
        <p:nvSpPr>
          <p:cNvPr id="5" name="灯片编号占位符 4"/>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3" name="矩形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132080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bwMode="auto">
          <a:xfrm>
            <a:off x="1521883" y="0"/>
            <a:ext cx="30691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9" name="直接连接符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 name="直接连接符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1" name="直接连接符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4" name="直接连接符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5" name="直接连接符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6" name="直接连接符 25"/>
          <p:cNvSpPr>
            <a:spLocks noChangeShapeType="1"/>
          </p:cNvSpPr>
          <p:nvPr/>
        </p:nvSpPr>
        <p:spPr bwMode="auto">
          <a:xfrm>
            <a:off x="1215178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7" name="矩形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椭圆 27"/>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椭圆 28"/>
          <p:cNvSpPr/>
          <p:nvPr/>
        </p:nvSpPr>
        <p:spPr bwMode="auto">
          <a:xfrm>
            <a:off x="1746250"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椭圆 29"/>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bwMode="auto">
          <a:xfrm>
            <a:off x="2218267" y="5788025"/>
            <a:ext cx="366183"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椭圆 31"/>
          <p:cNvSpPr/>
          <p:nvPr/>
        </p:nvSpPr>
        <p:spPr>
          <a:xfrm>
            <a:off x="2540000" y="4495800"/>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标题 7"/>
          <p:cNvSpPr>
            <a:spLocks noGrp="1"/>
          </p:cNvSpPr>
          <p:nvPr>
            <p:ph type="ctrTitle"/>
          </p:nvPr>
        </p:nvSpPr>
        <p:spPr>
          <a:xfrm>
            <a:off x="3048000" y="3124200"/>
            <a:ext cx="8229600" cy="1894362"/>
          </a:xfrm>
        </p:spPr>
        <p:txBody>
          <a:bodyPr/>
          <a:lstStyle>
            <a:lvl1pPr>
              <a:defRPr b="1"/>
            </a:lvl1pPr>
          </a:lstStyle>
          <a:p>
            <a:pPr fontAlgn="base"/>
            <a:r>
              <a:rPr lang="zh-CN" altLang="en-US" strike="noStrike" noProof="1"/>
              <a:t>单击此处编辑母版标题样式</a:t>
            </a:r>
            <a:endParaRPr lang="en-US" strike="noStrike" noProof="1"/>
          </a:p>
        </p:txBody>
      </p:sp>
      <p:sp>
        <p:nvSpPr>
          <p:cNvPr id="9" name="副标题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fontAlgn="base"/>
            <a:r>
              <a:rPr lang="zh-CN" altLang="en-US" strike="noStrike" noProof="1"/>
              <a:t>单击此处编辑母版副标题样式</a:t>
            </a:r>
            <a:endParaRPr lang="en-US" strike="noStrike" noProof="1"/>
          </a:p>
        </p:txBody>
      </p:sp>
      <p:sp>
        <p:nvSpPr>
          <p:cNvPr id="33" name="日期占位符 27"/>
          <p:cNvSpPr>
            <a:spLocks noGrp="1"/>
          </p:cNvSpPr>
          <p:nvPr>
            <p:ph type="dt" sz="half" idx="2"/>
          </p:nvPr>
        </p:nvSpPr>
        <p:spPr bwMode="auto">
          <a:xfrm rot="5400000">
            <a:off x="10352617" y="1174750"/>
            <a:ext cx="3048000" cy="381000"/>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4" name="页脚占位符 16"/>
          <p:cNvSpPr>
            <a:spLocks noGrp="1"/>
          </p:cNvSpPr>
          <p:nvPr>
            <p:ph type="ftr" sz="quarter" idx="3"/>
          </p:nvPr>
        </p:nvSpPr>
        <p:spPr bwMode="auto">
          <a:xfrm rot="5400000">
            <a:off x="9436100" y="4181475"/>
            <a:ext cx="4876800" cy="38417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5" name="灯片编号占位符 28"/>
          <p:cNvSpPr>
            <a:spLocks noGrp="1"/>
          </p:cNvSpPr>
          <p:nvPr>
            <p:ph type="sldNum" sz="quarter" idx="4"/>
          </p:nvPr>
        </p:nvSpPr>
        <p:spPr bwMode="auto">
          <a:xfrm>
            <a:off x="1767417" y="4929188"/>
            <a:ext cx="812800" cy="517525"/>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8" name="内容占位符 7"/>
          <p:cNvSpPr>
            <a:spLocks noGrp="1"/>
          </p:cNvSpPr>
          <p:nvPr>
            <p:ph sz="quarter" idx="1"/>
          </p:nvPr>
        </p:nvSpPr>
        <p:spPr>
          <a:xfrm>
            <a:off x="609600" y="1600200"/>
            <a:ext cx="9956800" cy="4873752"/>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3" name="日期占位符 6"/>
          <p:cNvSpPr>
            <a:spLocks noGrp="1"/>
          </p:cNvSpPr>
          <p:nvPr>
            <p:ph type="dt" sz="half" idx="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15" name="灯片编号占位符 8"/>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17" name="页脚占位符 9"/>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2"/>
        </a:solidFill>
        <a:effectLst/>
      </p:bgPr>
    </p:bg>
    <p:spTree>
      <p:nvGrpSpPr>
        <p:cNvPr id="1" name=""/>
        <p:cNvGrpSpPr/>
        <p:nvPr/>
      </p:nvGrpSpPr>
      <p:grpSpPr>
        <a:xfrm>
          <a:off x="0" y="0"/>
          <a:ext cx="0" cy="0"/>
          <a:chOff x="0" y="0"/>
          <a:chExt cx="0" cy="0"/>
        </a:xfrm>
      </p:grpSpPr>
      <p:sp>
        <p:nvSpPr>
          <p:cNvPr id="13" name="矩形 12"/>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bwMode="auto">
          <a:xfrm>
            <a:off x="368300"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bwMode="auto">
          <a:xfrm>
            <a:off x="1320800"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bwMode="auto">
          <a:xfrm>
            <a:off x="1521883" y="0"/>
            <a:ext cx="30691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9" name="直接连接符 18"/>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 name="直接连接符 19"/>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1" name="直接连接符 20"/>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4" name="直接连接符 23"/>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5" name="直接连接符 2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6" name="矩形 25"/>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7" name="椭圆 26"/>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8" name="椭圆 27"/>
          <p:cNvSpPr/>
          <p:nvPr/>
        </p:nvSpPr>
        <p:spPr bwMode="auto">
          <a:xfrm>
            <a:off x="1765300" y="4867275"/>
            <a:ext cx="8572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9" name="椭圆 28"/>
          <p:cNvSpPr/>
          <p:nvPr/>
        </p:nvSpPr>
        <p:spPr bwMode="auto">
          <a:xfrm>
            <a:off x="1454150" y="5500688"/>
            <a:ext cx="184150"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0" name="椭圆 29"/>
          <p:cNvSpPr/>
          <p:nvPr/>
        </p:nvSpPr>
        <p:spPr bwMode="auto">
          <a:xfrm>
            <a:off x="2218267" y="5791200"/>
            <a:ext cx="366183"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1" name="椭圆 30"/>
          <p:cNvSpPr/>
          <p:nvPr/>
        </p:nvSpPr>
        <p:spPr bwMode="auto">
          <a:xfrm>
            <a:off x="2506133" y="4479925"/>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32" name="直接连接符 31"/>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 name="标题 1"/>
          <p:cNvSpPr>
            <a:spLocks noGrp="1"/>
          </p:cNvSpPr>
          <p:nvPr>
            <p:ph type="title"/>
          </p:nvPr>
        </p:nvSpPr>
        <p:spPr>
          <a:xfrm>
            <a:off x="3048000" y="2895600"/>
            <a:ext cx="8229600" cy="2053590"/>
          </a:xfrm>
        </p:spPr>
        <p:txBody>
          <a:bodyPr/>
          <a:lstStyle>
            <a:lvl1pPr algn="l">
              <a:buNone/>
              <a:defRPr sz="3000" b="1" cap="small" baseline="0"/>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1"/>
          </p:nvPr>
        </p:nvSpPr>
        <p:spPr>
          <a:xfrm>
            <a:off x="3048000" y="5010150"/>
            <a:ext cx="82296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a:t>单击此处编辑母版文本样式</a:t>
            </a:r>
            <a:endParaRPr lang="zh-CN" altLang="en-US" strike="noStrike" noProof="1"/>
          </a:p>
        </p:txBody>
      </p:sp>
      <p:sp>
        <p:nvSpPr>
          <p:cNvPr id="33" name="日期占位符 3"/>
          <p:cNvSpPr>
            <a:spLocks noGrp="1"/>
          </p:cNvSpPr>
          <p:nvPr>
            <p:ph type="dt" sz="half" idx="2"/>
          </p:nvPr>
        </p:nvSpPr>
        <p:spPr bwMode="auto">
          <a:xfrm rot="5400000">
            <a:off x="10350500" y="1169988"/>
            <a:ext cx="3048000" cy="381000"/>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4" name="页脚占位符 4"/>
          <p:cNvSpPr>
            <a:spLocks noGrp="1"/>
          </p:cNvSpPr>
          <p:nvPr>
            <p:ph type="ftr" sz="quarter" idx="3"/>
          </p:nvPr>
        </p:nvSpPr>
        <p:spPr bwMode="auto">
          <a:xfrm rot="5400000">
            <a:off x="9436100" y="4178300"/>
            <a:ext cx="4876800" cy="38417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5" name="灯片编号占位符 5"/>
          <p:cNvSpPr>
            <a:spLocks noGrp="1"/>
          </p:cNvSpPr>
          <p:nvPr>
            <p:ph type="sldNum" sz="quarter" idx="4"/>
          </p:nvPr>
        </p:nvSpPr>
        <p:spPr bwMode="auto">
          <a:xfrm>
            <a:off x="1786467" y="4929188"/>
            <a:ext cx="812800" cy="517525"/>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9" name="内容占位符 8"/>
          <p:cNvSpPr>
            <a:spLocks noGrp="1"/>
          </p:cNvSpPr>
          <p:nvPr>
            <p:ph sz="quarter" idx="1"/>
          </p:nvPr>
        </p:nvSpPr>
        <p:spPr>
          <a:xfrm>
            <a:off x="609600" y="1600200"/>
            <a:ext cx="4876800" cy="45720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1" name="内容占位符 10"/>
          <p:cNvSpPr>
            <a:spLocks noGrp="1"/>
          </p:cNvSpPr>
          <p:nvPr>
            <p:ph sz="quarter" idx="2"/>
          </p:nvPr>
        </p:nvSpPr>
        <p:spPr>
          <a:xfrm>
            <a:off x="5693664" y="1600200"/>
            <a:ext cx="4876800" cy="45720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3" name="日期占位符 2"/>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页脚占位符 3"/>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灯片编号占位符 4"/>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10058400" cy="1143000"/>
          </a:xfrm>
        </p:spPr>
        <p:txBody>
          <a:bodyPr/>
          <a:lstStyle>
            <a:lvl1pPr>
              <a:defRPr/>
            </a:lvl1pPr>
          </a:lstStyle>
          <a:p>
            <a:pPr fontAlgn="base"/>
            <a:r>
              <a:rPr lang="zh-CN" altLang="en-US" strike="noStrike" noProof="1"/>
              <a:t>单击此处编辑母版标题样式</a:t>
            </a:r>
            <a:endParaRPr lang="en-US" strike="noStrike" noProof="1"/>
          </a:p>
        </p:txBody>
      </p:sp>
      <p:sp>
        <p:nvSpPr>
          <p:cNvPr id="11" name="内容占位符 10"/>
          <p:cNvSpPr>
            <a:spLocks noGrp="1"/>
          </p:cNvSpPr>
          <p:nvPr>
            <p:ph sz="quarter" idx="2"/>
          </p:nvPr>
        </p:nvSpPr>
        <p:spPr>
          <a:xfrm>
            <a:off x="609600" y="2362200"/>
            <a:ext cx="4876800"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3" name="内容占位符 12"/>
          <p:cNvSpPr>
            <a:spLocks noGrp="1"/>
          </p:cNvSpPr>
          <p:nvPr>
            <p:ph sz="quarter" idx="4"/>
          </p:nvPr>
        </p:nvSpPr>
        <p:spPr>
          <a:xfrm>
            <a:off x="5829300" y="2362200"/>
            <a:ext cx="4876800" cy="3886200"/>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12" name="文本占位符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fontAlgn="base"/>
            <a:r>
              <a:rPr lang="zh-CN" altLang="en-US" strike="noStrike" noProof="1"/>
              <a:t>单击此处编辑母版文本样式</a:t>
            </a:r>
            <a:endParaRPr lang="zh-CN" altLang="en-US" strike="noStrike" noProof="1"/>
          </a:p>
        </p:txBody>
      </p:sp>
      <p:sp>
        <p:nvSpPr>
          <p:cNvPr id="14" name="文本占位符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fontAlgn="base"/>
            <a:r>
              <a:rPr lang="zh-CN" altLang="en-US" strike="noStrike" noProof="1"/>
              <a:t>单击此处编辑母版文本样式</a:t>
            </a:r>
            <a:endParaRPr lang="zh-CN" altLang="en-US" strike="noStrike" noProof="1"/>
          </a:p>
        </p:txBody>
      </p:sp>
      <p:sp>
        <p:nvSpPr>
          <p:cNvPr id="3" name="日期占位符 2"/>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页脚占位符 3"/>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灯片编号占位符 4"/>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13" name="日期占位符 5"/>
          <p:cNvSpPr>
            <a:spLocks noGrp="1"/>
          </p:cNvSpPr>
          <p:nvPr>
            <p:ph type="dt" sz="half" idx="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15" name="灯片编号占位符 6"/>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17" name="页脚占位符 7"/>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 name="页脚占位符 2"/>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4" name="灯片编号占位符 3"/>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solidFill>
          <a:schemeClr val="bg1"/>
        </a:solid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5" name="直接连接符 14"/>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2292" name="直接连接符 16"/>
          <p:cNvSpPr/>
          <p:nvPr/>
        </p:nvSpPr>
        <p:spPr>
          <a:xfrm>
            <a:off x="8257117" y="0"/>
            <a:ext cx="0" cy="6858000"/>
          </a:xfrm>
          <a:prstGeom prst="line">
            <a:avLst/>
          </a:prstGeom>
          <a:ln w="12700" cap="flat" cmpd="sng">
            <a:solidFill>
              <a:schemeClr val="accent1"/>
            </a:solidFill>
            <a:prstDash val="solid"/>
            <a:round/>
            <a:headEnd type="none" w="med" len="med"/>
            <a:tailEnd type="none" w="med" len="med"/>
          </a:ln>
        </p:spPr>
      </p:sp>
      <p:sp>
        <p:nvSpPr>
          <p:cNvPr id="12293" name="直接连接符 17"/>
          <p:cNvSpPr/>
          <p:nvPr/>
        </p:nvSpPr>
        <p:spPr>
          <a:xfrm>
            <a:off x="11988800" y="0"/>
            <a:ext cx="0" cy="6858000"/>
          </a:xfrm>
          <a:prstGeom prst="line">
            <a:avLst/>
          </a:prstGeom>
          <a:ln w="19050" cap="flat" cmpd="sng">
            <a:solidFill>
              <a:schemeClr val="accent1"/>
            </a:solidFill>
            <a:prstDash val="solid"/>
            <a:round/>
            <a:headEnd type="none" w="med" len="med"/>
            <a:tailEnd type="none" w="med" len="med"/>
          </a:ln>
        </p:spPr>
      </p:sp>
      <p:sp>
        <p:nvSpPr>
          <p:cNvPr id="19" name="矩形 18"/>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2295" name="直接连接符 19"/>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21" name="椭圆 20"/>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标题 1"/>
          <p:cNvSpPr>
            <a:spLocks noGrp="1"/>
          </p:cNvSpPr>
          <p:nvPr>
            <p:ph type="title"/>
          </p:nvPr>
        </p:nvSpPr>
        <p:spPr>
          <a:xfrm rot="5400000">
            <a:off x="4495800" y="3200400"/>
            <a:ext cx="8412480" cy="457200"/>
          </a:xfrm>
        </p:spPr>
        <p:txBody>
          <a:bodyPr/>
          <a:lstStyle>
            <a:lvl1pPr algn="l">
              <a:buNone/>
              <a:defRPr sz="2000" b="1" cap="small" baseline="0"/>
            </a:lvl1pPr>
          </a:lstStyle>
          <a:p>
            <a:pPr fontAlgn="base"/>
            <a:r>
              <a:rPr lang="zh-CN" altLang="en-US" strike="noStrike" noProof="1"/>
              <a:t>单击此处编辑母版标题样式</a:t>
            </a:r>
            <a:endParaRPr lang="en-US" strike="noStrike" noProof="1"/>
          </a:p>
        </p:txBody>
      </p:sp>
      <p:sp>
        <p:nvSpPr>
          <p:cNvPr id="3" name="文本占位符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fontAlgn="base"/>
            <a:r>
              <a:rPr lang="zh-CN" altLang="en-US" strike="noStrike" noProof="1"/>
              <a:t>单击此处编辑母版文本样式</a:t>
            </a:r>
            <a:endParaRPr lang="zh-CN" altLang="en-US" strike="noStrike" noProof="1"/>
          </a:p>
        </p:txBody>
      </p:sp>
      <p:sp>
        <p:nvSpPr>
          <p:cNvPr id="18" name="内容占位符 17"/>
          <p:cNvSpPr>
            <a:spLocks noGrp="1"/>
          </p:cNvSpPr>
          <p:nvPr>
            <p:ph sz="quarter" idx="1"/>
          </p:nvPr>
        </p:nvSpPr>
        <p:spPr>
          <a:xfrm>
            <a:off x="406400" y="274320"/>
            <a:ext cx="7518400" cy="632764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24" name="日期占位符 20"/>
          <p:cNvSpPr>
            <a:spLocks noGrp="1"/>
          </p:cNvSpPr>
          <p:nvPr>
            <p:ph type="dt" sz="half" idx="1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25" name="灯片编号占位符 21"/>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26" name="页脚占位符 22"/>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8400" y="1975050"/>
            <a:ext cx="10969200" cy="3569400"/>
          </a:xfrm>
        </p:spPr>
        <p:txBody>
          <a:bodyPr vert="horz" lIns="90000" tIns="46800" rIns="90000" bIns="4680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solidFill>
          <a:schemeClr val="bg1"/>
        </a:solidFill>
        <a:effectLst/>
      </p:bgPr>
    </p:bg>
    <p:spTree>
      <p:nvGrpSpPr>
        <p:cNvPr id="1" name=""/>
        <p:cNvGrpSpPr/>
        <p:nvPr/>
      </p:nvGrpSpPr>
      <p:grpSpPr>
        <a:xfrm>
          <a:off x="0" y="0"/>
          <a:ext cx="0" cy="0"/>
          <a:chOff x="0" y="0"/>
          <a:chExt cx="0" cy="0"/>
        </a:xfrm>
      </p:grpSpPr>
      <p:sp>
        <p:nvSpPr>
          <p:cNvPr id="13" name="直接连接符 12"/>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15" name="椭圆 14"/>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13316" name="直接连接符 16"/>
          <p:cNvSpPr/>
          <p:nvPr/>
        </p:nvSpPr>
        <p:spPr>
          <a:xfrm>
            <a:off x="11988800" y="0"/>
            <a:ext cx="0" cy="6858000"/>
          </a:xfrm>
          <a:prstGeom prst="line">
            <a:avLst/>
          </a:prstGeom>
          <a:ln w="9525" cap="flat" cmpd="sng">
            <a:solidFill>
              <a:schemeClr val="tx1"/>
            </a:solidFill>
            <a:prstDash val="solid"/>
            <a:round/>
            <a:headEnd type="none" w="med" len="med"/>
            <a:tailEnd type="none" w="med" len="med"/>
          </a:ln>
        </p:spPr>
      </p:sp>
      <p:sp>
        <p:nvSpPr>
          <p:cNvPr id="18" name="矩形 17"/>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3318" name="直接连接符 18"/>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20" name="直接连接符 19"/>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13320" name="直接连接符 20"/>
          <p:cNvSpPr/>
          <p:nvPr/>
        </p:nvSpPr>
        <p:spPr>
          <a:xfrm>
            <a:off x="8257117" y="0"/>
            <a:ext cx="0" cy="6858000"/>
          </a:xfrm>
          <a:prstGeom prst="line">
            <a:avLst/>
          </a:prstGeom>
          <a:ln w="12700" cap="flat" cmpd="sng">
            <a:solidFill>
              <a:schemeClr val="accent1"/>
            </a:solidFill>
            <a:prstDash val="solid"/>
            <a:round/>
            <a:headEnd type="none" w="med" len="med"/>
            <a:tailEnd type="none" w="med" len="med"/>
          </a:ln>
        </p:spPr>
      </p:sp>
      <p:sp>
        <p:nvSpPr>
          <p:cNvPr id="2" name="标题 1"/>
          <p:cNvSpPr>
            <a:spLocks noGrp="1"/>
          </p:cNvSpPr>
          <p:nvPr>
            <p:ph type="title"/>
          </p:nvPr>
        </p:nvSpPr>
        <p:spPr>
          <a:xfrm rot="5400000">
            <a:off x="4466844" y="3200400"/>
            <a:ext cx="8412480" cy="457200"/>
          </a:xfrm>
        </p:spPr>
        <p:txBody>
          <a:bodyPr/>
          <a:lstStyle>
            <a:lvl1pPr algn="l">
              <a:buNone/>
              <a:defRPr sz="2000" b="1"/>
            </a:lvl1pPr>
          </a:lstStyle>
          <a:p>
            <a:pPr fontAlgn="base"/>
            <a:r>
              <a:rPr lang="zh-CN" altLang="en-US" strike="noStrike" noProof="1"/>
              <a:t>单击此处编辑母版标题样式</a:t>
            </a:r>
            <a:endParaRPr lang="en-US" strike="noStrike" noProof="1"/>
          </a:p>
        </p:txBody>
      </p:sp>
      <p:sp>
        <p:nvSpPr>
          <p:cNvPr id="3" name="图片占位符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600"/>
              </a:spcBef>
              <a:spcAft>
                <a:spcPct val="0"/>
              </a:spcAft>
              <a:buClr>
                <a:schemeClr val="accent1"/>
              </a:buClr>
              <a:buSzPct val="70000"/>
              <a:buFont typeface="Wingdings" panose="05000000000000000000" pitchFamily="2" charset="2"/>
              <a:buNone/>
              <a:defRPr/>
            </a:pPr>
            <a:r>
              <a:rPr kumimoji="0" lang="zh-CN" altLang="en-US" sz="3200" b="0" i="0" u="none" strike="noStrike" kern="1200" cap="none" spc="0" normalizeH="0" baseline="0" noProof="0">
                <a:ln>
                  <a:noFill/>
                </a:ln>
                <a:solidFill>
                  <a:schemeClr val="lt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文本占位符 3"/>
          <p:cNvSpPr>
            <a:spLocks noGrp="1"/>
          </p:cNvSpPr>
          <p:nvPr>
            <p:ph type="body" sz="half" idx="2"/>
          </p:nvPr>
        </p:nvSpPr>
        <p:spPr>
          <a:xfrm>
            <a:off x="9021064" y="264795"/>
            <a:ext cx="2032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fontAlgn="base"/>
            <a:r>
              <a:rPr lang="zh-CN" altLang="en-US" strike="noStrike" noProof="1"/>
              <a:t>单击此处编辑母版文本样式</a:t>
            </a:r>
            <a:endParaRPr lang="zh-CN" altLang="en-US" strike="noStrike" noProof="1"/>
          </a:p>
        </p:txBody>
      </p:sp>
      <p:sp>
        <p:nvSpPr>
          <p:cNvPr id="24" name="日期占位符 16"/>
          <p:cNvSpPr>
            <a:spLocks noGrp="1"/>
          </p:cNvSpPr>
          <p:nvPr>
            <p:ph type="dt" sz="half" idx="12"/>
          </p:nvPr>
        </p:nvSpPr>
        <p:spPr>
          <a:xfrm rot="5400000">
            <a:off x="10118725" y="1081881"/>
            <a:ext cx="2681817" cy="384175"/>
          </a:xfrm>
          <a:prstGeom prst="rect">
            <a:avLst/>
          </a:prstGeom>
        </p:spPr>
        <p:txBody>
          <a:bodyPr vert="horz" rtlCol="0"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25" name="灯片编号占位符 17"/>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p>
            <a:pPr algn="ctr"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p>
        </p:txBody>
      </p:sp>
      <p:sp>
        <p:nvSpPr>
          <p:cNvPr id="26" name="页脚占位符 20"/>
          <p:cNvSpPr>
            <a:spLocks noGrp="1"/>
          </p:cNvSpPr>
          <p:nvPr>
            <p:ph type="ftr" sz="quarter" idx="3"/>
          </p:nvPr>
        </p:nvSpPr>
        <p:spPr>
          <a:xfrm rot="5400000">
            <a:off x="9319683" y="3736975"/>
            <a:ext cx="4267200" cy="365125"/>
          </a:xfrm>
          <a:prstGeom prst="rect">
            <a:avLst/>
          </a:prstGeom>
        </p:spPr>
        <p:txBody>
          <a:bodyPr vert="horz" rtlCol="0"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页脚占位符 4"/>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6" name="灯片编号占位符 5"/>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235200" cy="5851525"/>
          </a:xfrm>
        </p:spPr>
        <p:txBody>
          <a:bodyPr vert="eaVert"/>
          <a:lstStyle/>
          <a:p>
            <a:pPr fontAlgn="base"/>
            <a:r>
              <a:rPr lang="zh-CN" altLang="en-US" strike="noStrike" noProof="1"/>
              <a:t>单击此处编辑母版标题样式</a:t>
            </a:r>
            <a:endParaRPr 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en-US" strike="noStrike" noProof="1"/>
          </a:p>
        </p:txBody>
      </p:sp>
      <p:sp>
        <p:nvSpPr>
          <p:cNvPr id="4" name="日期占位符 3"/>
          <p:cNvSpPr>
            <a:spLocks noGrp="1"/>
          </p:cNvSpPr>
          <p:nvPr>
            <p:ph type="dt" sz="half" idx="10"/>
          </p:nvPr>
        </p:nvSpPr>
        <p:spPr>
          <a:xfrm rot="5400000">
            <a:off x="10118725" y="1081881"/>
            <a:ext cx="2681817" cy="384175"/>
          </a:xfrm>
          <a:prstGeom prst="rect">
            <a:avLst/>
          </a:prstGeom>
        </p:spPr>
        <p:txBody>
          <a:bodyPr vert="horz" anchor="ctr" anchorCtr="0"/>
          <a:lstStyle>
            <a:lvl1pPr>
              <a:defRPr>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5" name="页脚占位符 4"/>
          <p:cNvSpPr>
            <a:spLocks noGrp="1"/>
          </p:cNvSpPr>
          <p:nvPr>
            <p:ph type="ftr" sz="quarter" idx="11"/>
          </p:nvPr>
        </p:nvSpPr>
        <p:spPr>
          <a:xfrm rot="5400000">
            <a:off x="9319683" y="3736975"/>
            <a:ext cx="4267200" cy="365125"/>
          </a:xfrm>
          <a:prstGeom prst="rect">
            <a:avLst/>
          </a:prstGeom>
        </p:spPr>
        <p:txBody>
          <a:bodyPr vert="horz" anchor="ctr" anchorCtr="0"/>
          <a:lstStyle>
            <a:lvl1pPr>
              <a:defRPr>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6" name="灯片编号占位符 5"/>
          <p:cNvSpPr>
            <a:spLocks noGrp="1"/>
          </p:cNvSpPr>
          <p:nvPr>
            <p:ph type="sldNum" sz="quarter" idx="12"/>
          </p:nvPr>
        </p:nvSpPr>
        <p:spPr>
          <a:xfrm>
            <a:off x="10839450" y="5734050"/>
            <a:ext cx="812800" cy="520700"/>
          </a:xfrm>
          <a:prstGeom prst="rect">
            <a:avLst/>
          </a:prstGeom>
        </p:spPr>
        <p:txBody>
          <a:bodyPr vert="horz" wrap="square" lIns="91440" tIns="45720" rIns="91440" bIns="45720" numCol="1" anchor="ctr" anchorCtr="0" compatLnSpc="1"/>
          <a:lstStyle>
            <a:lvl1pPr>
              <a:defRPr>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20" name="任意多边形: 形状 19"/>
          <p:cNvSpPr/>
          <p:nvPr>
            <p:custDataLst>
              <p:tags r:id="rId3"/>
            </p:custDataLst>
          </p:nvPr>
        </p:nvSpPr>
        <p:spPr>
          <a:xfrm>
            <a:off x="5217583" y="0"/>
            <a:ext cx="6974417"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22" name="任意多边形: 形状 21"/>
          <p:cNvSpPr/>
          <p:nvPr>
            <p:custDataLst>
              <p:tags r:id="rId4"/>
            </p:custDataLst>
          </p:nvPr>
        </p:nvSpPr>
        <p:spPr>
          <a:xfrm>
            <a:off x="6007100" y="0"/>
            <a:ext cx="618490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auto"/>
            <a:endParaRPr lang="zh-CN" altLang="en-US" sz="1350" strike="noStrike" noProof="1"/>
          </a:p>
        </p:txBody>
      </p:sp>
      <p:cxnSp>
        <p:nvCxnSpPr>
          <p:cNvPr id="12" name="直接连接符 11"/>
          <p:cNvCxnSpPr/>
          <p:nvPr>
            <p:custDataLst>
              <p:tags r:id="rId5"/>
            </p:custDataLst>
          </p:nvPr>
        </p:nvCxnSpPr>
        <p:spPr>
          <a:xfrm>
            <a:off x="1085850" y="862013"/>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1085850" y="917575"/>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7"/>
            </p:custDataLst>
          </p:nvPr>
        </p:nvCxnSpPr>
        <p:spPr>
          <a:xfrm>
            <a:off x="1085850" y="973138"/>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形状 15"/>
          <p:cNvSpPr/>
          <p:nvPr>
            <p:custDataLst>
              <p:tags r:id="rId8"/>
            </p:custDataLst>
          </p:nvPr>
        </p:nvSpPr>
        <p:spPr>
          <a:xfrm>
            <a:off x="8032750" y="603250"/>
            <a:ext cx="2364317" cy="836613"/>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7" name="任意多边形: 形状 16"/>
          <p:cNvSpPr/>
          <p:nvPr>
            <p:custDataLst>
              <p:tags r:id="rId9"/>
            </p:custDataLst>
          </p:nvPr>
        </p:nvSpPr>
        <p:spPr>
          <a:xfrm>
            <a:off x="7183967" y="419100"/>
            <a:ext cx="5008033" cy="6438900"/>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useBgFill="1">
        <p:nvSpPr>
          <p:cNvPr id="19" name="任意多边形: 形状 18"/>
          <p:cNvSpPr/>
          <p:nvPr>
            <p:custDataLst>
              <p:tags r:id="rId10"/>
            </p:custDataLst>
          </p:nvPr>
        </p:nvSpPr>
        <p:spPr>
          <a:xfrm>
            <a:off x="7183967" y="1306513"/>
            <a:ext cx="5008033" cy="5551488"/>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p:ph type="ctrTitle"/>
          </p:nvPr>
        </p:nvSpPr>
        <p:spPr>
          <a:xfrm>
            <a:off x="1068705" y="1307465"/>
            <a:ext cx="6209031" cy="2589530"/>
          </a:xfrm>
        </p:spPr>
        <p:txBody>
          <a:bodyPr wrap="square" anchor="b">
            <a:normAutofit/>
          </a:bodyPr>
          <a:lstStyle>
            <a:lvl1pPr algn="l">
              <a:lnSpc>
                <a:spcPct val="100000"/>
              </a:lnSpc>
              <a:defRPr sz="45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068705" y="4081145"/>
            <a:ext cx="6183631" cy="806450"/>
          </a:xfrm>
        </p:spPr>
        <p:txBody>
          <a:bodyPr wrap="square">
            <a:normAutofit/>
          </a:bodyPr>
          <a:lstStyle>
            <a:lvl1pPr marL="0" indent="0" algn="l">
              <a:lnSpc>
                <a:spcPct val="100000"/>
              </a:lnSpc>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z="1650" strike="noStrike" noProof="1" dirty="0"/>
              <a:t>单击此处编辑副标题</a:t>
            </a:r>
            <a:endParaRPr lang="zh-CN" altLang="en-US" strike="noStrike" noProof="1" dirty="0"/>
          </a:p>
        </p:txBody>
      </p:sp>
      <p:sp>
        <p:nvSpPr>
          <p:cNvPr id="10" name="公司名占位符 6"/>
          <p:cNvSpPr>
            <a:spLocks noGrp="1"/>
          </p:cNvSpPr>
          <p:nvPr>
            <p:ph type="body" sz="quarter" idx="13" hasCustomPrompt="1"/>
          </p:nvPr>
        </p:nvSpPr>
        <p:spPr>
          <a:xfrm>
            <a:off x="1501915" y="652530"/>
            <a:ext cx="2880000" cy="504000"/>
          </a:xfrm>
        </p:spPr>
        <p:txBody>
          <a:bodyPr wrap="square" anchor="ctr">
            <a:normAutofit/>
          </a:bodyPr>
          <a:lstStyle>
            <a:lvl1pPr marL="0" indent="0">
              <a:lnSpc>
                <a:spcPct val="100000"/>
              </a:lnSpc>
              <a:buNone/>
              <a:defRPr sz="1200">
                <a:solidFill>
                  <a:schemeClr val="tx1">
                    <a:lumMod val="60000"/>
                    <a:lumOff val="40000"/>
                  </a:schemeClr>
                </a:solidFill>
              </a:defRPr>
            </a:lvl1pPr>
          </a:lstStyle>
          <a:p>
            <a:pPr lvl="0" fontAlgn="auto"/>
            <a:r>
              <a:rPr lang="zh-CN" altLang="en-US" strike="noStrike" noProof="1" dirty="0"/>
              <a:t>公司名</a:t>
            </a:r>
            <a:endParaRPr lang="zh-CN" altLang="en-US" strike="noStrike" noProof="1" dirty="0"/>
          </a:p>
        </p:txBody>
      </p:sp>
      <p:sp>
        <p:nvSpPr>
          <p:cNvPr id="24" name="署名占位符 10"/>
          <p:cNvSpPr>
            <a:spLocks noGrp="1"/>
          </p:cNvSpPr>
          <p:nvPr>
            <p:ph type="body" sz="quarter" idx="17" hasCustomPrompt="1"/>
          </p:nvPr>
        </p:nvSpPr>
        <p:spPr>
          <a:xfrm>
            <a:off x="1089544" y="4985878"/>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200" b="1">
                <a:solidFill>
                  <a:srgbClr val="FFFFFF"/>
                </a:solidFill>
              </a:defRPr>
            </a:lvl1pPr>
          </a:lstStyle>
          <a:p>
            <a:pPr lvl="0" fontAlgn="auto"/>
            <a:r>
              <a:rPr lang="zh-CN" altLang="en-US" strike="noStrike" noProof="1" dirty="0"/>
              <a:t>署名</a:t>
            </a:r>
            <a:endParaRPr lang="zh-CN" altLang="en-US" strike="noStrike" noProof="1" dirty="0"/>
          </a:p>
        </p:txBody>
      </p:sp>
      <p:sp>
        <p:nvSpPr>
          <p:cNvPr id="4" name="日期占位符 3"/>
          <p:cNvSpPr>
            <a:spLocks noGrp="1"/>
          </p:cNvSpPr>
          <p:nvPr>
            <p:ph type="dt" sz="half" idx="10"/>
            <p:custDataLst>
              <p:tags r:id="rId11"/>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dirty="0"/>
          </a:p>
        </p:txBody>
      </p:sp>
      <p:sp>
        <p:nvSpPr>
          <p:cNvPr id="6" name="灯片编号占位符 5"/>
          <p:cNvSpPr>
            <a:spLocks noGrp="1"/>
          </p:cNvSpPr>
          <p:nvPr>
            <p:ph type="sldNum" sz="quarter" idx="12"/>
            <p:custDataLst>
              <p:tags r:id="rId13"/>
            </p:custDataLst>
          </p:nvPr>
        </p:nvSpPr>
        <p:spPr>
          <a:xfrm>
            <a:off x="8610600"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3" name="任意多边形: 形状 12"/>
          <p:cNvSpPr/>
          <p:nvPr>
            <p:custDataLst>
              <p:tags r:id="rId3"/>
            </p:custDataLst>
          </p:nvPr>
        </p:nvSpPr>
        <p:spPr>
          <a:xfrm>
            <a:off x="696383" y="5283200"/>
            <a:ext cx="2364317" cy="836613"/>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1" name="任意多边形: 形状 10"/>
          <p:cNvSpPr/>
          <p:nvPr>
            <p:custDataLst>
              <p:tags r:id="rId4"/>
            </p:custDataLst>
          </p:nvPr>
        </p:nvSpPr>
        <p:spPr>
          <a:xfrm>
            <a:off x="8775700" y="2997200"/>
            <a:ext cx="3416300" cy="3860800"/>
          </a:xfrm>
          <a:custGeom>
            <a:avLst/>
            <a:gdLst>
              <a:gd name="connsiteX0" fmla="*/ 0 w 4103747"/>
              <a:gd name="connsiteY0" fmla="*/ 4637107 h 4637107"/>
              <a:gd name="connsiteX1" fmla="*/ 4103747 w 4103747"/>
              <a:gd name="connsiteY1" fmla="*/ 4637107 h 4637107"/>
              <a:gd name="connsiteX2" fmla="*/ 4103747 w 4103747"/>
              <a:gd name="connsiteY2" fmla="*/ 0 h 4637107"/>
              <a:gd name="connsiteX3" fmla="*/ 4049195 w 4103747"/>
              <a:gd name="connsiteY3" fmla="*/ 9742 h 4637107"/>
              <a:gd name="connsiteX4" fmla="*/ 12346 w 4103747"/>
              <a:gd name="connsiteY4" fmla="*/ 4474737 h 463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747" h="4637107">
                <a:moveTo>
                  <a:pt x="0" y="4637107"/>
                </a:moveTo>
                <a:lnTo>
                  <a:pt x="4103747" y="4637107"/>
                </a:lnTo>
                <a:lnTo>
                  <a:pt x="4103747" y="0"/>
                </a:lnTo>
                <a:lnTo>
                  <a:pt x="4049195" y="9742"/>
                </a:lnTo>
                <a:cubicBezTo>
                  <a:pt x="1896006" y="450348"/>
                  <a:pt x="238192" y="2250879"/>
                  <a:pt x="12346" y="4474737"/>
                </a:cubicBezTo>
                <a:close/>
              </a:path>
            </a:pathLst>
          </a:custGeom>
          <a:gradFill flip="none" rotWithShape="1">
            <a:gsLst>
              <a:gs pos="0">
                <a:schemeClr val="accent1">
                  <a:alpha val="1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2" name="任意多边形: 形状 11"/>
          <p:cNvSpPr/>
          <p:nvPr>
            <p:custDataLst>
              <p:tags r:id="rId5"/>
            </p:custDataLst>
          </p:nvPr>
        </p:nvSpPr>
        <p:spPr>
          <a:xfrm>
            <a:off x="10282767" y="781050"/>
            <a:ext cx="823383" cy="292100"/>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4" name="任意多边形 13"/>
          <p:cNvSpPr/>
          <p:nvPr>
            <p:custDataLst>
              <p:tags r:id="rId6"/>
            </p:custDataLst>
          </p:nvPr>
        </p:nvSpPr>
        <p:spPr>
          <a:xfrm>
            <a:off x="0" y="0"/>
            <a:ext cx="3350683" cy="6858000"/>
          </a:xfrm>
          <a:custGeom>
            <a:avLst/>
            <a:gdLst/>
            <a:ahLst/>
            <a:cxnLst>
              <a:cxn ang="3">
                <a:pos x="hc" y="t"/>
              </a:cxn>
              <a:cxn ang="cd2">
                <a:pos x="l" y="vc"/>
              </a:cxn>
              <a:cxn ang="cd4">
                <a:pos x="hc" y="b"/>
              </a:cxn>
              <a:cxn ang="0">
                <a:pos x="r" y="vc"/>
              </a:cxn>
            </a:cxnLst>
            <a:rect l="l" t="t" r="r" b="b"/>
            <a:pathLst>
              <a:path w="5276" h="10800">
                <a:moveTo>
                  <a:pt x="0" y="0"/>
                </a:moveTo>
                <a:lnTo>
                  <a:pt x="5027" y="0"/>
                </a:lnTo>
                <a:lnTo>
                  <a:pt x="5079" y="229"/>
                </a:lnTo>
                <a:cubicBezTo>
                  <a:pt x="5208" y="860"/>
                  <a:pt x="5276" y="1513"/>
                  <a:pt x="5276" y="2181"/>
                </a:cubicBezTo>
                <a:cubicBezTo>
                  <a:pt x="5276" y="5785"/>
                  <a:pt x="3308" y="8929"/>
                  <a:pt x="387" y="10597"/>
                </a:cubicBezTo>
                <a:lnTo>
                  <a:pt x="0" y="10800"/>
                </a:lnTo>
                <a:lnTo>
                  <a:pt x="0" y="0"/>
                </a:lnTo>
                <a:close/>
              </a:path>
            </a:pathLst>
          </a:custGeom>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fontAlgn="auto"/>
            <a:endParaRPr lang="zh-CN" altLang="en-US" sz="1350" strike="noStrike" noProof="1"/>
          </a:p>
        </p:txBody>
      </p:sp>
      <p:sp>
        <p:nvSpPr>
          <p:cNvPr id="10" name="任意多边形 9"/>
          <p:cNvSpPr/>
          <p:nvPr>
            <p:custDataLst>
              <p:tags r:id="rId7"/>
            </p:custDataLst>
          </p:nvPr>
        </p:nvSpPr>
        <p:spPr>
          <a:xfrm>
            <a:off x="2700867" y="0"/>
            <a:ext cx="1422400" cy="4567238"/>
          </a:xfrm>
          <a:custGeom>
            <a:avLst/>
            <a:gdLst/>
            <a:ahLst/>
            <a:cxnLst>
              <a:cxn ang="3">
                <a:pos x="hc" y="t"/>
              </a:cxn>
              <a:cxn ang="cd2">
                <a:pos x="l" y="vc"/>
              </a:cxn>
              <a:cxn ang="cd4">
                <a:pos x="hc" y="b"/>
              </a:cxn>
              <a:cxn ang="0">
                <a:pos x="r" y="vc"/>
              </a:cxn>
            </a:cxnLst>
            <a:rect l="l" t="t" r="r" b="b"/>
            <a:pathLst>
              <a:path w="2238" h="7192">
                <a:moveTo>
                  <a:pt x="1078" y="0"/>
                </a:moveTo>
                <a:lnTo>
                  <a:pt x="2201" y="0"/>
                </a:lnTo>
                <a:lnTo>
                  <a:pt x="2225" y="332"/>
                </a:lnTo>
                <a:cubicBezTo>
                  <a:pt x="2234" y="501"/>
                  <a:pt x="2238" y="671"/>
                  <a:pt x="2238" y="842"/>
                </a:cubicBezTo>
                <a:cubicBezTo>
                  <a:pt x="2238" y="3069"/>
                  <a:pt x="1526" y="5125"/>
                  <a:pt x="324" y="6781"/>
                </a:cubicBezTo>
                <a:lnTo>
                  <a:pt x="0" y="7192"/>
                </a:lnTo>
                <a:lnTo>
                  <a:pt x="299" y="6625"/>
                </a:lnTo>
                <a:cubicBezTo>
                  <a:pt x="948" y="5279"/>
                  <a:pt x="1311" y="3770"/>
                  <a:pt x="1311" y="2176"/>
                </a:cubicBezTo>
                <a:cubicBezTo>
                  <a:pt x="1311" y="1467"/>
                  <a:pt x="1239" y="776"/>
                  <a:pt x="1103" y="107"/>
                </a:cubicBezTo>
                <a:lnTo>
                  <a:pt x="1078" y="0"/>
                </a:lnTo>
                <a:close/>
              </a:path>
            </a:pathLst>
          </a:custGeom>
          <a:solidFill>
            <a:schemeClr val="accent1">
              <a:alpha val="1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z="1350" strike="noStrike" noProof="1"/>
          </a:p>
        </p:txBody>
      </p:sp>
      <p:sp>
        <p:nvSpPr>
          <p:cNvPr id="2" name="标题 1"/>
          <p:cNvSpPr>
            <a:spLocks noGrp="1"/>
          </p:cNvSpPr>
          <p:nvPr>
            <p:ph type="title" hasCustomPrompt="1"/>
          </p:nvPr>
        </p:nvSpPr>
        <p:spPr>
          <a:xfrm>
            <a:off x="476251" y="738389"/>
            <a:ext cx="2413001" cy="1081088"/>
          </a:xfrm>
        </p:spPr>
        <p:txBody>
          <a:bodyPr wrap="square" anchor="b">
            <a:normAutofit/>
          </a:bodyPr>
          <a:lstStyle>
            <a:lvl1pPr algn="ctr">
              <a:defRPr sz="4050">
                <a:solidFill>
                  <a:srgbClr val="FFFFFF"/>
                </a:solidFill>
              </a:defRPr>
            </a:lvl1pPr>
          </a:lstStyle>
          <a:p>
            <a:pPr fontAlgn="auto"/>
            <a:r>
              <a:rPr lang="zh-CN" altLang="en-US" sz="4050" strike="noStrike" noProof="1" dirty="0"/>
              <a:t>标题</a:t>
            </a:r>
            <a:endParaRPr lang="zh-CN" altLang="en-US" strike="noStrike" noProof="1" dirty="0"/>
          </a:p>
        </p:txBody>
      </p:sp>
      <p:sp>
        <p:nvSpPr>
          <p:cNvPr id="7" name="日期占位符 3"/>
          <p:cNvSpPr>
            <a:spLocks noGrp="1"/>
          </p:cNvSpPr>
          <p:nvPr>
            <p:ph type="dt" sz="half" idx="10"/>
            <p:custDataLst>
              <p:tags r:id="rId8"/>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8" name="页脚占位符 4"/>
          <p:cNvSpPr>
            <a:spLocks noGrp="1"/>
          </p:cNvSpPr>
          <p:nvPr>
            <p:ph type="ftr" sz="quarter" idx="11"/>
            <p:custDataLst>
              <p:tags r:id="rId9"/>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9" name="灯片编号占位符 5"/>
          <p:cNvSpPr>
            <a:spLocks noGrp="1"/>
          </p:cNvSpPr>
          <p:nvPr>
            <p:ph type="sldNum" sz="quarter" idx="12"/>
            <p:custDataLst>
              <p:tags r:id="rId10"/>
            </p:custDataLst>
          </p:nvPr>
        </p:nvSpPr>
        <p:spPr>
          <a:xfrm>
            <a:off x="8754533"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882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3" name="任意多边形: 形状 2"/>
          <p:cNvSpPr/>
          <p:nvPr>
            <p:custDataLst>
              <p:tags r:id="rId3"/>
            </p:custDataLst>
          </p:nvPr>
        </p:nvSpPr>
        <p:spPr>
          <a:xfrm flipH="1">
            <a:off x="0" y="0"/>
            <a:ext cx="6974417"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8" name="任意多边形: 形状 17"/>
          <p:cNvSpPr/>
          <p:nvPr>
            <p:custDataLst>
              <p:tags r:id="rId4"/>
            </p:custDataLst>
          </p:nvPr>
        </p:nvSpPr>
        <p:spPr>
          <a:xfrm flipH="1">
            <a:off x="0" y="0"/>
            <a:ext cx="618490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cxnSp>
        <p:nvCxnSpPr>
          <p:cNvPr id="11" name="直接连接符 10"/>
          <p:cNvCxnSpPr/>
          <p:nvPr>
            <p:custDataLst>
              <p:tags r:id="rId5"/>
            </p:custDataLst>
          </p:nvPr>
        </p:nvCxnSpPr>
        <p:spPr>
          <a:xfrm>
            <a:off x="10621433" y="862013"/>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custDataLst>
              <p:tags r:id="rId6"/>
            </p:custDataLst>
          </p:nvPr>
        </p:nvCxnSpPr>
        <p:spPr>
          <a:xfrm>
            <a:off x="10621433" y="917575"/>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7"/>
            </p:custDataLst>
          </p:nvPr>
        </p:nvCxnSpPr>
        <p:spPr>
          <a:xfrm>
            <a:off x="10621433" y="973138"/>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custDataLst>
              <p:tags r:id="rId8"/>
            </p:custDataLst>
          </p:nvPr>
        </p:nvSpPr>
        <p:spPr>
          <a:xfrm>
            <a:off x="9984317" y="5892800"/>
            <a:ext cx="850900" cy="301625"/>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5" name="任意多边形: 形状 14"/>
          <p:cNvSpPr/>
          <p:nvPr>
            <p:custDataLst>
              <p:tags r:id="rId9"/>
            </p:custDataLst>
          </p:nvPr>
        </p:nvSpPr>
        <p:spPr>
          <a:xfrm>
            <a:off x="4442883" y="1865313"/>
            <a:ext cx="1466850" cy="520700"/>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6" name="任意多边形: 形状 15"/>
          <p:cNvSpPr/>
          <p:nvPr>
            <p:custDataLst>
              <p:tags r:id="rId10"/>
            </p:custDataLst>
          </p:nvPr>
        </p:nvSpPr>
        <p:spPr>
          <a:xfrm flipH="1">
            <a:off x="0" y="1277938"/>
            <a:ext cx="5264150" cy="5580063"/>
          </a:xfrm>
          <a:custGeom>
            <a:avLst/>
            <a:gdLst>
              <a:gd name="connsiteX0" fmla="*/ 4655326 w 5067303"/>
              <a:gd name="connsiteY0" fmla="*/ 0 h 5372101"/>
              <a:gd name="connsiteX1" fmla="*/ 0 w 5067303"/>
              <a:gd name="connsiteY1" fmla="*/ 4589224 h 5372101"/>
              <a:gd name="connsiteX2" fmla="*/ 41194 w 5067303"/>
              <a:gd name="connsiteY2" fmla="*/ 5202405 h 5372101"/>
              <a:gd name="connsiteX3" fmla="*/ 68046 w 5067303"/>
              <a:gd name="connsiteY3" fmla="*/ 5372101 h 5372101"/>
              <a:gd name="connsiteX4" fmla="*/ 5067303 w 5067303"/>
              <a:gd name="connsiteY4" fmla="*/ 5372101 h 5372101"/>
              <a:gd name="connsiteX5" fmla="*/ 5067303 w 5067303"/>
              <a:gd name="connsiteY5" fmla="*/ 18897 h 5372101"/>
              <a:gd name="connsiteX6" fmla="*/ 4894889 w 5067303"/>
              <a:gd name="connsiteY6" fmla="*/ 5972 h 5372101"/>
              <a:gd name="connsiteX7" fmla="*/ 4655326 w 5067303"/>
              <a:gd name="connsiteY7" fmla="*/ 0 h 53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7303" h="5372101">
                <a:moveTo>
                  <a:pt x="4655326" y="0"/>
                </a:moveTo>
                <a:cubicBezTo>
                  <a:pt x="2084261" y="0"/>
                  <a:pt x="0" y="2054665"/>
                  <a:pt x="0" y="4589224"/>
                </a:cubicBezTo>
                <a:cubicBezTo>
                  <a:pt x="0" y="4797136"/>
                  <a:pt x="14026" y="5001820"/>
                  <a:pt x="41194" y="5202405"/>
                </a:cubicBezTo>
                <a:lnTo>
                  <a:pt x="68046" y="5372101"/>
                </a:lnTo>
                <a:lnTo>
                  <a:pt x="5067303" y="5372101"/>
                </a:lnTo>
                <a:lnTo>
                  <a:pt x="5067303" y="18897"/>
                </a:lnTo>
                <a:lnTo>
                  <a:pt x="4894889" y="5972"/>
                </a:lnTo>
                <a:cubicBezTo>
                  <a:pt x="4815543" y="2007"/>
                  <a:pt x="4735672" y="0"/>
                  <a:pt x="4655326"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useBgFill="1">
        <p:nvSpPr>
          <p:cNvPr id="17" name="任意多边形: 形状 16"/>
          <p:cNvSpPr/>
          <p:nvPr>
            <p:custDataLst>
              <p:tags r:id="rId11"/>
            </p:custDataLst>
          </p:nvPr>
        </p:nvSpPr>
        <p:spPr>
          <a:xfrm flipH="1">
            <a:off x="0" y="1277938"/>
            <a:ext cx="4339167" cy="5580063"/>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p:ph type="title"/>
          </p:nvPr>
        </p:nvSpPr>
        <p:spPr>
          <a:xfrm>
            <a:off x="5279207" y="3336710"/>
            <a:ext cx="5544281" cy="2123522"/>
          </a:xfrm>
        </p:spPr>
        <p:txBody>
          <a:bodyPr wrap="square" anchor="t" anchorCtr="0">
            <a:normAutofit/>
          </a:bodyPr>
          <a:lstStyle>
            <a:lvl1pPr algn="r">
              <a:defRPr sz="4050"/>
            </a:lvl1pPr>
          </a:lstStyle>
          <a:p>
            <a:pPr fontAlgn="auto"/>
            <a:r>
              <a:rPr lang="zh-CN" altLang="en-US" sz="4050"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5276807" y="1405438"/>
            <a:ext cx="5544281" cy="1831258"/>
          </a:xfrm>
        </p:spPr>
        <p:txBody>
          <a:bodyPr wrap="none" anchor="b" anchorCtr="0">
            <a:normAutofit/>
          </a:bodyPr>
          <a:lstStyle>
            <a:lvl1pPr marL="0" indent="0" algn="r">
              <a:buNone/>
              <a:defRPr sz="5400" b="1">
                <a:solidFill>
                  <a:schemeClr val="accent1"/>
                </a:solidFill>
              </a:defRPr>
            </a:lvl1pPr>
          </a:lstStyle>
          <a:p>
            <a:pPr lvl="0" fontAlgn="auto"/>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12"/>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5"/>
          <p:cNvSpPr>
            <a:spLocks noGrp="1"/>
          </p:cNvSpPr>
          <p:nvPr>
            <p:ph type="ftr" sz="quarter" idx="11"/>
            <p:custDataLst>
              <p:tags r:id="rId13"/>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6" name="灯片编号占位符 6"/>
          <p:cNvSpPr>
            <a:spLocks noGrp="1"/>
          </p:cNvSpPr>
          <p:nvPr>
            <p:ph type="sldNum" sz="quarter" idx="12"/>
            <p:custDataLst>
              <p:tags r:id="rId14"/>
            </p:custDataLst>
          </p:nvPr>
        </p:nvSpPr>
        <p:spPr>
          <a:xfrm>
            <a:off x="8754533"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b">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9596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内容占位符 3"/>
          <p:cNvSpPr>
            <a:spLocks noGrp="1"/>
          </p:cNvSpPr>
          <p:nvPr>
            <p:ph sz="half" idx="2"/>
          </p:nvPr>
        </p:nvSpPr>
        <p:spPr>
          <a:xfrm>
            <a:off x="617220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日期占位符 4"/>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dirty="0"/>
          </a:p>
        </p:txBody>
      </p:sp>
      <p:sp>
        <p:nvSpPr>
          <p:cNvPr id="7" name="灯片编号占位符 6"/>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4" name="内容占位符 3"/>
          <p:cNvSpPr>
            <a:spLocks noGrp="1"/>
          </p:cNvSpPr>
          <p:nvPr>
            <p:ph sz="half" idx="2"/>
          </p:nvPr>
        </p:nvSpPr>
        <p:spPr>
          <a:xfrm>
            <a:off x="69596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文本占位符 4"/>
          <p:cNvSpPr>
            <a:spLocks noGrp="1"/>
          </p:cNvSpPr>
          <p:nvPr>
            <p:ph type="body" sz="quarter" idx="3" hasCustomPrompt="1"/>
          </p:nvPr>
        </p:nvSpPr>
        <p:spPr>
          <a:xfrm>
            <a:off x="617220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单击此处编辑母版标题样式</a:t>
            </a:r>
            <a:endParaRPr lang="zh-CN" altLang="en-US" strike="noStrike" noProof="1" dirty="0"/>
          </a:p>
        </p:txBody>
      </p:sp>
      <p:sp>
        <p:nvSpPr>
          <p:cNvPr id="6" name="内容占位符 5"/>
          <p:cNvSpPr>
            <a:spLocks noGrp="1"/>
          </p:cNvSpPr>
          <p:nvPr>
            <p:ph sz="quarter" idx="4"/>
          </p:nvPr>
        </p:nvSpPr>
        <p:spPr>
          <a:xfrm>
            <a:off x="617220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7" name="页脚占位符 6"/>
          <p:cNvSpPr>
            <a:spLocks noGrp="1"/>
          </p:cNvSpPr>
          <p:nvPr>
            <p:ph type="ftr" sz="quarter" idx="11"/>
          </p:nvPr>
        </p:nvSpPr>
        <p:spPr/>
        <p:txBody>
          <a:bodyPr/>
          <a:p>
            <a:pPr fontAlgn="auto"/>
            <a:endParaRPr lang="zh-CN" altLang="en-US" strike="noStrike" noProof="1" dirty="0"/>
          </a:p>
        </p:txBody>
      </p:sp>
      <p:sp>
        <p:nvSpPr>
          <p:cNvPr id="8" name="灯片编号占位符 7"/>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743550"/>
            <a:ext cx="7768800" cy="575100"/>
          </a:xfrm>
        </p:spPr>
        <p:txBody>
          <a:bodyPr lIns="90000" tIns="46800" rIns="90000" bIns="46800" anchor="b" anchorCtr="0">
            <a:normAutofit/>
          </a:bodyPr>
          <a:lstStyle>
            <a:lvl1pPr>
              <a:defRPr sz="4400"/>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1990800" y="4318650"/>
            <a:ext cx="7768800" cy="6507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dirty="0"/>
          </a:p>
        </p:txBody>
      </p:sp>
      <p:sp>
        <p:nvSpPr>
          <p:cNvPr id="4" name="灯片编号占位符 3"/>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695960" y="360045"/>
            <a:ext cx="10801985"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10799088" cy="405553"/>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18" name="任意多边形: 形状 17"/>
          <p:cNvSpPr/>
          <p:nvPr>
            <p:custDataLst>
              <p:tags r:id="rId3"/>
            </p:custDataLst>
          </p:nvPr>
        </p:nvSpPr>
        <p:spPr>
          <a:xfrm>
            <a:off x="5217583" y="0"/>
            <a:ext cx="6974417" cy="6858000"/>
          </a:xfrm>
          <a:custGeom>
            <a:avLst/>
            <a:gdLst>
              <a:gd name="connsiteX0" fmla="*/ 1728889 w 6974194"/>
              <a:gd name="connsiteY0" fmla="*/ 0 h 6858000"/>
              <a:gd name="connsiteX1" fmla="*/ 6974194 w 6974194"/>
              <a:gd name="connsiteY1" fmla="*/ 0 h 6858000"/>
              <a:gd name="connsiteX2" fmla="*/ 6974194 w 6974194"/>
              <a:gd name="connsiteY2" fmla="*/ 6858000 h 6858000"/>
              <a:gd name="connsiteX3" fmla="*/ 398557 w 6974194"/>
              <a:gd name="connsiteY3" fmla="*/ 6858000 h 6858000"/>
              <a:gd name="connsiteX4" fmla="*/ 388788 w 6974194"/>
              <a:gd name="connsiteY4" fmla="*/ 6832265 h 6858000"/>
              <a:gd name="connsiteX5" fmla="*/ 0 w 6974194"/>
              <a:gd name="connsiteY5" fmla="*/ 4544320 h 6858000"/>
              <a:gd name="connsiteX6" fmla="*/ 1664471 w 6974194"/>
              <a:gd name="connsiteY6" fmla="*/ 7017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74194" h="6858000">
                <a:moveTo>
                  <a:pt x="1728889" y="0"/>
                </a:moveTo>
                <a:lnTo>
                  <a:pt x="6974194" y="0"/>
                </a:lnTo>
                <a:lnTo>
                  <a:pt x="6974194" y="6858000"/>
                </a:lnTo>
                <a:lnTo>
                  <a:pt x="398557" y="6858000"/>
                </a:lnTo>
                <a:lnTo>
                  <a:pt x="388788" y="6832265"/>
                </a:lnTo>
                <a:cubicBezTo>
                  <a:pt x="137268" y="6118847"/>
                  <a:pt x="0" y="5348231"/>
                  <a:pt x="0" y="4544320"/>
                </a:cubicBezTo>
                <a:cubicBezTo>
                  <a:pt x="0" y="2821652"/>
                  <a:pt x="630307" y="1251875"/>
                  <a:pt x="1664471" y="70171"/>
                </a:cubicBez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20" name="任意多边形: 形状 19"/>
          <p:cNvSpPr/>
          <p:nvPr>
            <p:custDataLst>
              <p:tags r:id="rId4"/>
            </p:custDataLst>
          </p:nvPr>
        </p:nvSpPr>
        <p:spPr>
          <a:xfrm>
            <a:off x="6007100" y="0"/>
            <a:ext cx="6184900" cy="6858000"/>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gradFill flip="none" rotWithShape="1">
            <a:gsLst>
              <a:gs pos="0">
                <a:schemeClr val="bg2">
                  <a:lumMod val="90000"/>
                  <a:alpha val="2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cxnSp>
        <p:nvCxnSpPr>
          <p:cNvPr id="12" name="直接连接符 11"/>
          <p:cNvCxnSpPr/>
          <p:nvPr>
            <p:custDataLst>
              <p:tags r:id="rId5"/>
            </p:custDataLst>
          </p:nvPr>
        </p:nvCxnSpPr>
        <p:spPr>
          <a:xfrm>
            <a:off x="1085850" y="862013"/>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6"/>
            </p:custDataLst>
          </p:nvPr>
        </p:nvCxnSpPr>
        <p:spPr>
          <a:xfrm>
            <a:off x="1085850" y="917575"/>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7"/>
            </p:custDataLst>
          </p:nvPr>
        </p:nvCxnSpPr>
        <p:spPr>
          <a:xfrm>
            <a:off x="1085850" y="973138"/>
            <a:ext cx="186267" cy="0"/>
          </a:xfrm>
          <a:prstGeom prst="line">
            <a:avLst/>
          </a:prstGeom>
          <a:ln w="22225"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任意多边形: 形状 15"/>
          <p:cNvSpPr/>
          <p:nvPr>
            <p:custDataLst>
              <p:tags r:id="rId8"/>
            </p:custDataLst>
          </p:nvPr>
        </p:nvSpPr>
        <p:spPr>
          <a:xfrm>
            <a:off x="8032750" y="603250"/>
            <a:ext cx="2364317" cy="836613"/>
          </a:xfrm>
          <a:custGeom>
            <a:avLst/>
            <a:gdLst>
              <a:gd name="connsiteX0" fmla="*/ 1698625 w 1762125"/>
              <a:gd name="connsiteY0" fmla="*/ 496888 h 623888"/>
              <a:gd name="connsiteX1" fmla="*/ 1762125 w 1762125"/>
              <a:gd name="connsiteY1" fmla="*/ 560388 h 623888"/>
              <a:gd name="connsiteX2" fmla="*/ 1698625 w 1762125"/>
              <a:gd name="connsiteY2" fmla="*/ 623888 h 623888"/>
              <a:gd name="connsiteX3" fmla="*/ 1635125 w 1762125"/>
              <a:gd name="connsiteY3" fmla="*/ 560388 h 623888"/>
              <a:gd name="connsiteX4" fmla="*/ 1698625 w 1762125"/>
              <a:gd name="connsiteY4" fmla="*/ 496888 h 623888"/>
              <a:gd name="connsiteX5" fmla="*/ 1426105 w 1762125"/>
              <a:gd name="connsiteY5" fmla="*/ 496888 h 623888"/>
              <a:gd name="connsiteX6" fmla="*/ 1489605 w 1762125"/>
              <a:gd name="connsiteY6" fmla="*/ 560388 h 623888"/>
              <a:gd name="connsiteX7" fmla="*/ 1426105 w 1762125"/>
              <a:gd name="connsiteY7" fmla="*/ 623888 h 623888"/>
              <a:gd name="connsiteX8" fmla="*/ 1362605 w 1762125"/>
              <a:gd name="connsiteY8" fmla="*/ 560388 h 623888"/>
              <a:gd name="connsiteX9" fmla="*/ 1426105 w 1762125"/>
              <a:gd name="connsiteY9" fmla="*/ 496888 h 623888"/>
              <a:gd name="connsiteX10" fmla="*/ 1153584 w 1762125"/>
              <a:gd name="connsiteY10" fmla="*/ 496888 h 623888"/>
              <a:gd name="connsiteX11" fmla="*/ 1217084 w 1762125"/>
              <a:gd name="connsiteY11" fmla="*/ 560388 h 623888"/>
              <a:gd name="connsiteX12" fmla="*/ 1153584 w 1762125"/>
              <a:gd name="connsiteY12" fmla="*/ 623888 h 623888"/>
              <a:gd name="connsiteX13" fmla="*/ 1090084 w 1762125"/>
              <a:gd name="connsiteY13" fmla="*/ 560388 h 623888"/>
              <a:gd name="connsiteX14" fmla="*/ 1153584 w 1762125"/>
              <a:gd name="connsiteY14" fmla="*/ 496888 h 623888"/>
              <a:gd name="connsiteX15" fmla="*/ 881063 w 1762125"/>
              <a:gd name="connsiteY15" fmla="*/ 496888 h 623888"/>
              <a:gd name="connsiteX16" fmla="*/ 944563 w 1762125"/>
              <a:gd name="connsiteY16" fmla="*/ 560388 h 623888"/>
              <a:gd name="connsiteX17" fmla="*/ 881063 w 1762125"/>
              <a:gd name="connsiteY17" fmla="*/ 623888 h 623888"/>
              <a:gd name="connsiteX18" fmla="*/ 817563 w 1762125"/>
              <a:gd name="connsiteY18" fmla="*/ 560388 h 623888"/>
              <a:gd name="connsiteX19" fmla="*/ 881063 w 1762125"/>
              <a:gd name="connsiteY19" fmla="*/ 496888 h 623888"/>
              <a:gd name="connsiteX20" fmla="*/ 608542 w 1762125"/>
              <a:gd name="connsiteY20" fmla="*/ 496888 h 623888"/>
              <a:gd name="connsiteX21" fmla="*/ 672042 w 1762125"/>
              <a:gd name="connsiteY21" fmla="*/ 560388 h 623888"/>
              <a:gd name="connsiteX22" fmla="*/ 608542 w 1762125"/>
              <a:gd name="connsiteY22" fmla="*/ 623888 h 623888"/>
              <a:gd name="connsiteX23" fmla="*/ 545042 w 1762125"/>
              <a:gd name="connsiteY23" fmla="*/ 560388 h 623888"/>
              <a:gd name="connsiteX24" fmla="*/ 608542 w 1762125"/>
              <a:gd name="connsiteY24" fmla="*/ 496888 h 623888"/>
              <a:gd name="connsiteX25" fmla="*/ 336021 w 1762125"/>
              <a:gd name="connsiteY25" fmla="*/ 496888 h 623888"/>
              <a:gd name="connsiteX26" fmla="*/ 399521 w 1762125"/>
              <a:gd name="connsiteY26" fmla="*/ 560388 h 623888"/>
              <a:gd name="connsiteX27" fmla="*/ 336021 w 1762125"/>
              <a:gd name="connsiteY27" fmla="*/ 623888 h 623888"/>
              <a:gd name="connsiteX28" fmla="*/ 272521 w 1762125"/>
              <a:gd name="connsiteY28" fmla="*/ 560388 h 623888"/>
              <a:gd name="connsiteX29" fmla="*/ 336021 w 1762125"/>
              <a:gd name="connsiteY29" fmla="*/ 496888 h 623888"/>
              <a:gd name="connsiteX30" fmla="*/ 63500 w 1762125"/>
              <a:gd name="connsiteY30" fmla="*/ 496888 h 623888"/>
              <a:gd name="connsiteX31" fmla="*/ 127000 w 1762125"/>
              <a:gd name="connsiteY31" fmla="*/ 560388 h 623888"/>
              <a:gd name="connsiteX32" fmla="*/ 63500 w 1762125"/>
              <a:gd name="connsiteY32" fmla="*/ 623888 h 623888"/>
              <a:gd name="connsiteX33" fmla="*/ 0 w 1762125"/>
              <a:gd name="connsiteY33" fmla="*/ 560388 h 623888"/>
              <a:gd name="connsiteX34" fmla="*/ 63500 w 1762125"/>
              <a:gd name="connsiteY34" fmla="*/ 496888 h 623888"/>
              <a:gd name="connsiteX35" fmla="*/ 1698625 w 1762125"/>
              <a:gd name="connsiteY35" fmla="*/ 248444 h 623888"/>
              <a:gd name="connsiteX36" fmla="*/ 1762125 w 1762125"/>
              <a:gd name="connsiteY36" fmla="*/ 311944 h 623888"/>
              <a:gd name="connsiteX37" fmla="*/ 1698625 w 1762125"/>
              <a:gd name="connsiteY37" fmla="*/ 375444 h 623888"/>
              <a:gd name="connsiteX38" fmla="*/ 1635125 w 1762125"/>
              <a:gd name="connsiteY38" fmla="*/ 311944 h 623888"/>
              <a:gd name="connsiteX39" fmla="*/ 1698625 w 1762125"/>
              <a:gd name="connsiteY39" fmla="*/ 248444 h 623888"/>
              <a:gd name="connsiteX40" fmla="*/ 1426105 w 1762125"/>
              <a:gd name="connsiteY40" fmla="*/ 248444 h 623888"/>
              <a:gd name="connsiteX41" fmla="*/ 1489605 w 1762125"/>
              <a:gd name="connsiteY41" fmla="*/ 311944 h 623888"/>
              <a:gd name="connsiteX42" fmla="*/ 1426105 w 1762125"/>
              <a:gd name="connsiteY42" fmla="*/ 375444 h 623888"/>
              <a:gd name="connsiteX43" fmla="*/ 1362605 w 1762125"/>
              <a:gd name="connsiteY43" fmla="*/ 311944 h 623888"/>
              <a:gd name="connsiteX44" fmla="*/ 1426105 w 1762125"/>
              <a:gd name="connsiteY44" fmla="*/ 248444 h 623888"/>
              <a:gd name="connsiteX45" fmla="*/ 1153584 w 1762125"/>
              <a:gd name="connsiteY45" fmla="*/ 248444 h 623888"/>
              <a:gd name="connsiteX46" fmla="*/ 1217084 w 1762125"/>
              <a:gd name="connsiteY46" fmla="*/ 311944 h 623888"/>
              <a:gd name="connsiteX47" fmla="*/ 1153584 w 1762125"/>
              <a:gd name="connsiteY47" fmla="*/ 375444 h 623888"/>
              <a:gd name="connsiteX48" fmla="*/ 1090084 w 1762125"/>
              <a:gd name="connsiteY48" fmla="*/ 311944 h 623888"/>
              <a:gd name="connsiteX49" fmla="*/ 1153584 w 1762125"/>
              <a:gd name="connsiteY49" fmla="*/ 248444 h 623888"/>
              <a:gd name="connsiteX50" fmla="*/ 881063 w 1762125"/>
              <a:gd name="connsiteY50" fmla="*/ 248444 h 623888"/>
              <a:gd name="connsiteX51" fmla="*/ 944563 w 1762125"/>
              <a:gd name="connsiteY51" fmla="*/ 311944 h 623888"/>
              <a:gd name="connsiteX52" fmla="*/ 881063 w 1762125"/>
              <a:gd name="connsiteY52" fmla="*/ 375444 h 623888"/>
              <a:gd name="connsiteX53" fmla="*/ 817563 w 1762125"/>
              <a:gd name="connsiteY53" fmla="*/ 311944 h 623888"/>
              <a:gd name="connsiteX54" fmla="*/ 881063 w 1762125"/>
              <a:gd name="connsiteY54" fmla="*/ 248444 h 623888"/>
              <a:gd name="connsiteX55" fmla="*/ 608542 w 1762125"/>
              <a:gd name="connsiteY55" fmla="*/ 248444 h 623888"/>
              <a:gd name="connsiteX56" fmla="*/ 672042 w 1762125"/>
              <a:gd name="connsiteY56" fmla="*/ 311944 h 623888"/>
              <a:gd name="connsiteX57" fmla="*/ 608542 w 1762125"/>
              <a:gd name="connsiteY57" fmla="*/ 375444 h 623888"/>
              <a:gd name="connsiteX58" fmla="*/ 545042 w 1762125"/>
              <a:gd name="connsiteY58" fmla="*/ 311944 h 623888"/>
              <a:gd name="connsiteX59" fmla="*/ 608542 w 1762125"/>
              <a:gd name="connsiteY59" fmla="*/ 248444 h 623888"/>
              <a:gd name="connsiteX60" fmla="*/ 336021 w 1762125"/>
              <a:gd name="connsiteY60" fmla="*/ 248444 h 623888"/>
              <a:gd name="connsiteX61" fmla="*/ 399521 w 1762125"/>
              <a:gd name="connsiteY61" fmla="*/ 311944 h 623888"/>
              <a:gd name="connsiteX62" fmla="*/ 336021 w 1762125"/>
              <a:gd name="connsiteY62" fmla="*/ 375444 h 623888"/>
              <a:gd name="connsiteX63" fmla="*/ 272521 w 1762125"/>
              <a:gd name="connsiteY63" fmla="*/ 311944 h 623888"/>
              <a:gd name="connsiteX64" fmla="*/ 336021 w 1762125"/>
              <a:gd name="connsiteY64" fmla="*/ 248444 h 623888"/>
              <a:gd name="connsiteX65" fmla="*/ 63500 w 1762125"/>
              <a:gd name="connsiteY65" fmla="*/ 248444 h 623888"/>
              <a:gd name="connsiteX66" fmla="*/ 127000 w 1762125"/>
              <a:gd name="connsiteY66" fmla="*/ 311944 h 623888"/>
              <a:gd name="connsiteX67" fmla="*/ 63500 w 1762125"/>
              <a:gd name="connsiteY67" fmla="*/ 375444 h 623888"/>
              <a:gd name="connsiteX68" fmla="*/ 0 w 1762125"/>
              <a:gd name="connsiteY68" fmla="*/ 311944 h 623888"/>
              <a:gd name="connsiteX69" fmla="*/ 63500 w 1762125"/>
              <a:gd name="connsiteY69" fmla="*/ 248444 h 623888"/>
              <a:gd name="connsiteX70" fmla="*/ 1698625 w 1762125"/>
              <a:gd name="connsiteY70" fmla="*/ 0 h 623888"/>
              <a:gd name="connsiteX71" fmla="*/ 1762125 w 1762125"/>
              <a:gd name="connsiteY71" fmla="*/ 63500 h 623888"/>
              <a:gd name="connsiteX72" fmla="*/ 1698625 w 1762125"/>
              <a:gd name="connsiteY72" fmla="*/ 127000 h 623888"/>
              <a:gd name="connsiteX73" fmla="*/ 1635125 w 1762125"/>
              <a:gd name="connsiteY73" fmla="*/ 63500 h 623888"/>
              <a:gd name="connsiteX74" fmla="*/ 1698625 w 1762125"/>
              <a:gd name="connsiteY74" fmla="*/ 0 h 623888"/>
              <a:gd name="connsiteX75" fmla="*/ 1426105 w 1762125"/>
              <a:gd name="connsiteY75" fmla="*/ 0 h 623888"/>
              <a:gd name="connsiteX76" fmla="*/ 1489605 w 1762125"/>
              <a:gd name="connsiteY76" fmla="*/ 63500 h 623888"/>
              <a:gd name="connsiteX77" fmla="*/ 1426105 w 1762125"/>
              <a:gd name="connsiteY77" fmla="*/ 127000 h 623888"/>
              <a:gd name="connsiteX78" fmla="*/ 1362605 w 1762125"/>
              <a:gd name="connsiteY78" fmla="*/ 63500 h 623888"/>
              <a:gd name="connsiteX79" fmla="*/ 1426105 w 1762125"/>
              <a:gd name="connsiteY79" fmla="*/ 0 h 623888"/>
              <a:gd name="connsiteX80" fmla="*/ 1153584 w 1762125"/>
              <a:gd name="connsiteY80" fmla="*/ 0 h 623888"/>
              <a:gd name="connsiteX81" fmla="*/ 1217084 w 1762125"/>
              <a:gd name="connsiteY81" fmla="*/ 63500 h 623888"/>
              <a:gd name="connsiteX82" fmla="*/ 1153584 w 1762125"/>
              <a:gd name="connsiteY82" fmla="*/ 127000 h 623888"/>
              <a:gd name="connsiteX83" fmla="*/ 1090084 w 1762125"/>
              <a:gd name="connsiteY83" fmla="*/ 63500 h 623888"/>
              <a:gd name="connsiteX84" fmla="*/ 1153584 w 1762125"/>
              <a:gd name="connsiteY84" fmla="*/ 0 h 623888"/>
              <a:gd name="connsiteX85" fmla="*/ 881063 w 1762125"/>
              <a:gd name="connsiteY85" fmla="*/ 0 h 623888"/>
              <a:gd name="connsiteX86" fmla="*/ 944563 w 1762125"/>
              <a:gd name="connsiteY86" fmla="*/ 63500 h 623888"/>
              <a:gd name="connsiteX87" fmla="*/ 881063 w 1762125"/>
              <a:gd name="connsiteY87" fmla="*/ 127000 h 623888"/>
              <a:gd name="connsiteX88" fmla="*/ 817563 w 1762125"/>
              <a:gd name="connsiteY88" fmla="*/ 63500 h 623888"/>
              <a:gd name="connsiteX89" fmla="*/ 881063 w 1762125"/>
              <a:gd name="connsiteY89" fmla="*/ 0 h 623888"/>
              <a:gd name="connsiteX90" fmla="*/ 608542 w 1762125"/>
              <a:gd name="connsiteY90" fmla="*/ 0 h 623888"/>
              <a:gd name="connsiteX91" fmla="*/ 672042 w 1762125"/>
              <a:gd name="connsiteY91" fmla="*/ 63500 h 623888"/>
              <a:gd name="connsiteX92" fmla="*/ 608542 w 1762125"/>
              <a:gd name="connsiteY92" fmla="*/ 127000 h 623888"/>
              <a:gd name="connsiteX93" fmla="*/ 545042 w 1762125"/>
              <a:gd name="connsiteY93" fmla="*/ 63500 h 623888"/>
              <a:gd name="connsiteX94" fmla="*/ 608542 w 1762125"/>
              <a:gd name="connsiteY94" fmla="*/ 0 h 623888"/>
              <a:gd name="connsiteX95" fmla="*/ 336021 w 1762125"/>
              <a:gd name="connsiteY95" fmla="*/ 0 h 623888"/>
              <a:gd name="connsiteX96" fmla="*/ 399521 w 1762125"/>
              <a:gd name="connsiteY96" fmla="*/ 63500 h 623888"/>
              <a:gd name="connsiteX97" fmla="*/ 336021 w 1762125"/>
              <a:gd name="connsiteY97" fmla="*/ 127000 h 623888"/>
              <a:gd name="connsiteX98" fmla="*/ 272521 w 1762125"/>
              <a:gd name="connsiteY98" fmla="*/ 63500 h 623888"/>
              <a:gd name="connsiteX99" fmla="*/ 336021 w 1762125"/>
              <a:gd name="connsiteY99" fmla="*/ 0 h 623888"/>
              <a:gd name="connsiteX100" fmla="*/ 63500 w 1762125"/>
              <a:gd name="connsiteY100" fmla="*/ 0 h 623888"/>
              <a:gd name="connsiteX101" fmla="*/ 127000 w 1762125"/>
              <a:gd name="connsiteY101" fmla="*/ 63500 h 623888"/>
              <a:gd name="connsiteX102" fmla="*/ 63500 w 1762125"/>
              <a:gd name="connsiteY102" fmla="*/ 127000 h 623888"/>
              <a:gd name="connsiteX103" fmla="*/ 0 w 1762125"/>
              <a:gd name="connsiteY103" fmla="*/ 63500 h 623888"/>
              <a:gd name="connsiteX104" fmla="*/ 63500 w 1762125"/>
              <a:gd name="connsiteY104" fmla="*/ 0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1762125" h="623888">
                <a:moveTo>
                  <a:pt x="1698625" y="496888"/>
                </a:moveTo>
                <a:cubicBezTo>
                  <a:pt x="1733695" y="496888"/>
                  <a:pt x="1762125" y="525318"/>
                  <a:pt x="1762125" y="560388"/>
                </a:cubicBezTo>
                <a:cubicBezTo>
                  <a:pt x="1762125" y="595458"/>
                  <a:pt x="1733695" y="623888"/>
                  <a:pt x="1698625" y="623888"/>
                </a:cubicBezTo>
                <a:cubicBezTo>
                  <a:pt x="1663555" y="623888"/>
                  <a:pt x="1635125" y="595458"/>
                  <a:pt x="1635125" y="560388"/>
                </a:cubicBezTo>
                <a:cubicBezTo>
                  <a:pt x="1635125" y="525318"/>
                  <a:pt x="1663555" y="496888"/>
                  <a:pt x="1698625" y="496888"/>
                </a:cubicBezTo>
                <a:close/>
                <a:moveTo>
                  <a:pt x="1426105" y="496888"/>
                </a:moveTo>
                <a:cubicBezTo>
                  <a:pt x="1461175" y="496888"/>
                  <a:pt x="1489605" y="525318"/>
                  <a:pt x="1489605" y="560388"/>
                </a:cubicBezTo>
                <a:cubicBezTo>
                  <a:pt x="1489605" y="595458"/>
                  <a:pt x="1461175" y="623888"/>
                  <a:pt x="1426105" y="623888"/>
                </a:cubicBezTo>
                <a:cubicBezTo>
                  <a:pt x="1391035" y="623888"/>
                  <a:pt x="1362605" y="595458"/>
                  <a:pt x="1362605" y="560388"/>
                </a:cubicBezTo>
                <a:cubicBezTo>
                  <a:pt x="1362605" y="525318"/>
                  <a:pt x="1391035" y="496888"/>
                  <a:pt x="1426105" y="496888"/>
                </a:cubicBezTo>
                <a:close/>
                <a:moveTo>
                  <a:pt x="1153584" y="496888"/>
                </a:moveTo>
                <a:cubicBezTo>
                  <a:pt x="1188654" y="496888"/>
                  <a:pt x="1217084" y="525318"/>
                  <a:pt x="1217084" y="560388"/>
                </a:cubicBezTo>
                <a:cubicBezTo>
                  <a:pt x="1217084" y="595458"/>
                  <a:pt x="1188654" y="623888"/>
                  <a:pt x="1153584" y="623888"/>
                </a:cubicBezTo>
                <a:cubicBezTo>
                  <a:pt x="1118514" y="623888"/>
                  <a:pt x="1090084" y="595458"/>
                  <a:pt x="1090084" y="560388"/>
                </a:cubicBezTo>
                <a:cubicBezTo>
                  <a:pt x="1090084" y="525318"/>
                  <a:pt x="1118514" y="496888"/>
                  <a:pt x="1153584" y="496888"/>
                </a:cubicBezTo>
                <a:close/>
                <a:moveTo>
                  <a:pt x="881063" y="496888"/>
                </a:moveTo>
                <a:cubicBezTo>
                  <a:pt x="916133" y="496888"/>
                  <a:pt x="944563" y="525318"/>
                  <a:pt x="944563" y="560388"/>
                </a:cubicBezTo>
                <a:cubicBezTo>
                  <a:pt x="944563" y="595458"/>
                  <a:pt x="916133" y="623888"/>
                  <a:pt x="881063" y="623888"/>
                </a:cubicBezTo>
                <a:cubicBezTo>
                  <a:pt x="845993" y="623888"/>
                  <a:pt x="817563" y="595458"/>
                  <a:pt x="817563" y="560388"/>
                </a:cubicBezTo>
                <a:cubicBezTo>
                  <a:pt x="817563" y="525318"/>
                  <a:pt x="845993" y="496888"/>
                  <a:pt x="881063" y="496888"/>
                </a:cubicBezTo>
                <a:close/>
                <a:moveTo>
                  <a:pt x="608542" y="496888"/>
                </a:moveTo>
                <a:cubicBezTo>
                  <a:pt x="643612" y="496888"/>
                  <a:pt x="672042" y="525318"/>
                  <a:pt x="672042" y="560388"/>
                </a:cubicBezTo>
                <a:cubicBezTo>
                  <a:pt x="672042" y="595458"/>
                  <a:pt x="643612" y="623888"/>
                  <a:pt x="608542" y="623888"/>
                </a:cubicBezTo>
                <a:cubicBezTo>
                  <a:pt x="573472" y="623888"/>
                  <a:pt x="545042" y="595458"/>
                  <a:pt x="545042" y="560388"/>
                </a:cubicBezTo>
                <a:cubicBezTo>
                  <a:pt x="545042" y="525318"/>
                  <a:pt x="573472" y="496888"/>
                  <a:pt x="608542" y="496888"/>
                </a:cubicBezTo>
                <a:close/>
                <a:moveTo>
                  <a:pt x="336021" y="496888"/>
                </a:moveTo>
                <a:cubicBezTo>
                  <a:pt x="371091" y="496888"/>
                  <a:pt x="399521" y="525318"/>
                  <a:pt x="399521" y="560388"/>
                </a:cubicBezTo>
                <a:cubicBezTo>
                  <a:pt x="399521" y="595458"/>
                  <a:pt x="371091" y="623888"/>
                  <a:pt x="336021" y="623888"/>
                </a:cubicBezTo>
                <a:cubicBezTo>
                  <a:pt x="300951" y="623888"/>
                  <a:pt x="272521" y="595458"/>
                  <a:pt x="272521" y="560388"/>
                </a:cubicBezTo>
                <a:cubicBezTo>
                  <a:pt x="272521" y="525318"/>
                  <a:pt x="300951" y="496888"/>
                  <a:pt x="336021" y="496888"/>
                </a:cubicBezTo>
                <a:close/>
                <a:moveTo>
                  <a:pt x="63500" y="496888"/>
                </a:moveTo>
                <a:cubicBezTo>
                  <a:pt x="98570" y="496888"/>
                  <a:pt x="127000" y="525318"/>
                  <a:pt x="127000" y="560388"/>
                </a:cubicBezTo>
                <a:cubicBezTo>
                  <a:pt x="127000" y="595458"/>
                  <a:pt x="98570" y="623888"/>
                  <a:pt x="63500" y="623888"/>
                </a:cubicBezTo>
                <a:cubicBezTo>
                  <a:pt x="28430" y="623888"/>
                  <a:pt x="0" y="595458"/>
                  <a:pt x="0" y="560388"/>
                </a:cubicBezTo>
                <a:cubicBezTo>
                  <a:pt x="0" y="525318"/>
                  <a:pt x="28430" y="496888"/>
                  <a:pt x="63500" y="496888"/>
                </a:cubicBezTo>
                <a:close/>
                <a:moveTo>
                  <a:pt x="1698625" y="248444"/>
                </a:moveTo>
                <a:cubicBezTo>
                  <a:pt x="1733695" y="248444"/>
                  <a:pt x="1762125" y="276874"/>
                  <a:pt x="1762125" y="311944"/>
                </a:cubicBezTo>
                <a:cubicBezTo>
                  <a:pt x="1762125" y="347014"/>
                  <a:pt x="1733695" y="375444"/>
                  <a:pt x="1698625" y="375444"/>
                </a:cubicBezTo>
                <a:cubicBezTo>
                  <a:pt x="1663555" y="375444"/>
                  <a:pt x="1635125" y="347014"/>
                  <a:pt x="1635125" y="311944"/>
                </a:cubicBezTo>
                <a:cubicBezTo>
                  <a:pt x="1635125" y="276874"/>
                  <a:pt x="1663555" y="248444"/>
                  <a:pt x="1698625" y="248444"/>
                </a:cubicBezTo>
                <a:close/>
                <a:moveTo>
                  <a:pt x="1426105" y="248444"/>
                </a:moveTo>
                <a:cubicBezTo>
                  <a:pt x="1461175" y="248444"/>
                  <a:pt x="1489605" y="276874"/>
                  <a:pt x="1489605" y="311944"/>
                </a:cubicBezTo>
                <a:cubicBezTo>
                  <a:pt x="1489605" y="347014"/>
                  <a:pt x="1461175" y="375444"/>
                  <a:pt x="1426105" y="375444"/>
                </a:cubicBezTo>
                <a:cubicBezTo>
                  <a:pt x="1391035" y="375444"/>
                  <a:pt x="1362605" y="347014"/>
                  <a:pt x="1362605" y="311944"/>
                </a:cubicBezTo>
                <a:cubicBezTo>
                  <a:pt x="1362605" y="276874"/>
                  <a:pt x="1391035" y="248444"/>
                  <a:pt x="1426105" y="248444"/>
                </a:cubicBezTo>
                <a:close/>
                <a:moveTo>
                  <a:pt x="1153584" y="248444"/>
                </a:moveTo>
                <a:cubicBezTo>
                  <a:pt x="1188654" y="248444"/>
                  <a:pt x="1217084" y="276874"/>
                  <a:pt x="1217084" y="311944"/>
                </a:cubicBezTo>
                <a:cubicBezTo>
                  <a:pt x="1217084" y="347014"/>
                  <a:pt x="1188654" y="375444"/>
                  <a:pt x="1153584" y="375444"/>
                </a:cubicBezTo>
                <a:cubicBezTo>
                  <a:pt x="1118514" y="375444"/>
                  <a:pt x="1090084" y="347014"/>
                  <a:pt x="1090084" y="311944"/>
                </a:cubicBezTo>
                <a:cubicBezTo>
                  <a:pt x="1090084" y="276874"/>
                  <a:pt x="1118514" y="248444"/>
                  <a:pt x="1153584" y="248444"/>
                </a:cubicBezTo>
                <a:close/>
                <a:moveTo>
                  <a:pt x="881063" y="248444"/>
                </a:moveTo>
                <a:cubicBezTo>
                  <a:pt x="916133" y="248444"/>
                  <a:pt x="944563" y="276874"/>
                  <a:pt x="944563" y="311944"/>
                </a:cubicBezTo>
                <a:cubicBezTo>
                  <a:pt x="944563" y="347014"/>
                  <a:pt x="916133" y="375444"/>
                  <a:pt x="881063" y="375444"/>
                </a:cubicBezTo>
                <a:cubicBezTo>
                  <a:pt x="845993" y="375444"/>
                  <a:pt x="817563" y="347014"/>
                  <a:pt x="817563" y="311944"/>
                </a:cubicBezTo>
                <a:cubicBezTo>
                  <a:pt x="817563" y="276874"/>
                  <a:pt x="845993" y="248444"/>
                  <a:pt x="881063" y="248444"/>
                </a:cubicBezTo>
                <a:close/>
                <a:moveTo>
                  <a:pt x="608542" y="248444"/>
                </a:moveTo>
                <a:cubicBezTo>
                  <a:pt x="643612" y="248444"/>
                  <a:pt x="672042" y="276874"/>
                  <a:pt x="672042" y="311944"/>
                </a:cubicBezTo>
                <a:cubicBezTo>
                  <a:pt x="672042" y="347014"/>
                  <a:pt x="643612" y="375444"/>
                  <a:pt x="608542" y="375444"/>
                </a:cubicBezTo>
                <a:cubicBezTo>
                  <a:pt x="573472" y="375444"/>
                  <a:pt x="545042" y="347014"/>
                  <a:pt x="545042" y="311944"/>
                </a:cubicBezTo>
                <a:cubicBezTo>
                  <a:pt x="545042" y="276874"/>
                  <a:pt x="573472" y="248444"/>
                  <a:pt x="608542" y="248444"/>
                </a:cubicBezTo>
                <a:close/>
                <a:moveTo>
                  <a:pt x="336021" y="248444"/>
                </a:moveTo>
                <a:cubicBezTo>
                  <a:pt x="371091" y="248444"/>
                  <a:pt x="399521" y="276874"/>
                  <a:pt x="399521" y="311944"/>
                </a:cubicBezTo>
                <a:cubicBezTo>
                  <a:pt x="399521" y="347014"/>
                  <a:pt x="371091" y="375444"/>
                  <a:pt x="336021" y="375444"/>
                </a:cubicBezTo>
                <a:cubicBezTo>
                  <a:pt x="300951" y="375444"/>
                  <a:pt x="272521" y="347014"/>
                  <a:pt x="272521" y="311944"/>
                </a:cubicBezTo>
                <a:cubicBezTo>
                  <a:pt x="272521" y="276874"/>
                  <a:pt x="300951" y="248444"/>
                  <a:pt x="336021" y="248444"/>
                </a:cubicBezTo>
                <a:close/>
                <a:moveTo>
                  <a:pt x="63500" y="248444"/>
                </a:moveTo>
                <a:cubicBezTo>
                  <a:pt x="98570" y="248444"/>
                  <a:pt x="127000" y="276874"/>
                  <a:pt x="127000" y="311944"/>
                </a:cubicBezTo>
                <a:cubicBezTo>
                  <a:pt x="127000" y="347014"/>
                  <a:pt x="98570" y="375444"/>
                  <a:pt x="63500" y="375444"/>
                </a:cubicBezTo>
                <a:cubicBezTo>
                  <a:pt x="28430" y="375444"/>
                  <a:pt x="0" y="347014"/>
                  <a:pt x="0" y="311944"/>
                </a:cubicBezTo>
                <a:cubicBezTo>
                  <a:pt x="0" y="276874"/>
                  <a:pt x="28430" y="248444"/>
                  <a:pt x="63500" y="248444"/>
                </a:cubicBezTo>
                <a:close/>
                <a:moveTo>
                  <a:pt x="1698625" y="0"/>
                </a:moveTo>
                <a:cubicBezTo>
                  <a:pt x="1733695" y="0"/>
                  <a:pt x="1762125" y="28430"/>
                  <a:pt x="1762125" y="63500"/>
                </a:cubicBezTo>
                <a:cubicBezTo>
                  <a:pt x="1762125" y="98570"/>
                  <a:pt x="1733695" y="127000"/>
                  <a:pt x="1698625" y="127000"/>
                </a:cubicBezTo>
                <a:cubicBezTo>
                  <a:pt x="1663555" y="127000"/>
                  <a:pt x="1635125" y="98570"/>
                  <a:pt x="1635125" y="63500"/>
                </a:cubicBezTo>
                <a:cubicBezTo>
                  <a:pt x="1635125" y="28430"/>
                  <a:pt x="1663555" y="0"/>
                  <a:pt x="1698625" y="0"/>
                </a:cubicBezTo>
                <a:close/>
                <a:moveTo>
                  <a:pt x="1426105" y="0"/>
                </a:moveTo>
                <a:cubicBezTo>
                  <a:pt x="1461175" y="0"/>
                  <a:pt x="1489605" y="28430"/>
                  <a:pt x="1489605" y="63500"/>
                </a:cubicBezTo>
                <a:cubicBezTo>
                  <a:pt x="1489605" y="98570"/>
                  <a:pt x="1461175" y="127000"/>
                  <a:pt x="1426105" y="127000"/>
                </a:cubicBezTo>
                <a:cubicBezTo>
                  <a:pt x="1391035" y="127000"/>
                  <a:pt x="1362605" y="98570"/>
                  <a:pt x="1362605" y="63500"/>
                </a:cubicBezTo>
                <a:cubicBezTo>
                  <a:pt x="1362605" y="28430"/>
                  <a:pt x="1391035" y="0"/>
                  <a:pt x="1426105" y="0"/>
                </a:cubicBezTo>
                <a:close/>
                <a:moveTo>
                  <a:pt x="1153584" y="0"/>
                </a:moveTo>
                <a:cubicBezTo>
                  <a:pt x="1188654" y="0"/>
                  <a:pt x="1217084" y="28430"/>
                  <a:pt x="1217084" y="63500"/>
                </a:cubicBezTo>
                <a:cubicBezTo>
                  <a:pt x="1217084" y="98570"/>
                  <a:pt x="1188654" y="127000"/>
                  <a:pt x="1153584" y="127000"/>
                </a:cubicBezTo>
                <a:cubicBezTo>
                  <a:pt x="1118514" y="127000"/>
                  <a:pt x="1090084" y="98570"/>
                  <a:pt x="1090084" y="63500"/>
                </a:cubicBezTo>
                <a:cubicBezTo>
                  <a:pt x="1090084" y="28430"/>
                  <a:pt x="1118514" y="0"/>
                  <a:pt x="1153584" y="0"/>
                </a:cubicBezTo>
                <a:close/>
                <a:moveTo>
                  <a:pt x="881063" y="0"/>
                </a:moveTo>
                <a:cubicBezTo>
                  <a:pt x="916133" y="0"/>
                  <a:pt x="944563" y="28430"/>
                  <a:pt x="944563" y="63500"/>
                </a:cubicBezTo>
                <a:cubicBezTo>
                  <a:pt x="944563" y="98570"/>
                  <a:pt x="916133" y="127000"/>
                  <a:pt x="881063" y="127000"/>
                </a:cubicBezTo>
                <a:cubicBezTo>
                  <a:pt x="845993" y="127000"/>
                  <a:pt x="817563" y="98570"/>
                  <a:pt x="817563" y="63500"/>
                </a:cubicBezTo>
                <a:cubicBezTo>
                  <a:pt x="817563" y="28430"/>
                  <a:pt x="845993" y="0"/>
                  <a:pt x="881063" y="0"/>
                </a:cubicBezTo>
                <a:close/>
                <a:moveTo>
                  <a:pt x="608542" y="0"/>
                </a:moveTo>
                <a:cubicBezTo>
                  <a:pt x="643612" y="0"/>
                  <a:pt x="672042" y="28430"/>
                  <a:pt x="672042" y="63500"/>
                </a:cubicBezTo>
                <a:cubicBezTo>
                  <a:pt x="672042" y="98570"/>
                  <a:pt x="643612" y="127000"/>
                  <a:pt x="608542" y="127000"/>
                </a:cubicBezTo>
                <a:cubicBezTo>
                  <a:pt x="573472" y="127000"/>
                  <a:pt x="545042" y="98570"/>
                  <a:pt x="545042" y="63500"/>
                </a:cubicBezTo>
                <a:cubicBezTo>
                  <a:pt x="545042" y="28430"/>
                  <a:pt x="573472" y="0"/>
                  <a:pt x="608542" y="0"/>
                </a:cubicBezTo>
                <a:close/>
                <a:moveTo>
                  <a:pt x="336021" y="0"/>
                </a:moveTo>
                <a:cubicBezTo>
                  <a:pt x="371091" y="0"/>
                  <a:pt x="399521" y="28430"/>
                  <a:pt x="399521" y="63500"/>
                </a:cubicBezTo>
                <a:cubicBezTo>
                  <a:pt x="399521" y="98570"/>
                  <a:pt x="371091" y="127000"/>
                  <a:pt x="336021" y="127000"/>
                </a:cubicBezTo>
                <a:cubicBezTo>
                  <a:pt x="300951" y="127000"/>
                  <a:pt x="272521" y="98570"/>
                  <a:pt x="272521" y="63500"/>
                </a:cubicBezTo>
                <a:cubicBezTo>
                  <a:pt x="272521" y="28430"/>
                  <a:pt x="300951" y="0"/>
                  <a:pt x="336021" y="0"/>
                </a:cubicBezTo>
                <a:close/>
                <a:moveTo>
                  <a:pt x="63500" y="0"/>
                </a:moveTo>
                <a:cubicBezTo>
                  <a:pt x="98570" y="0"/>
                  <a:pt x="127000" y="28430"/>
                  <a:pt x="127000" y="63500"/>
                </a:cubicBezTo>
                <a:cubicBezTo>
                  <a:pt x="127000" y="98570"/>
                  <a:pt x="98570" y="127000"/>
                  <a:pt x="63500" y="127000"/>
                </a:cubicBezTo>
                <a:cubicBezTo>
                  <a:pt x="28430" y="127000"/>
                  <a:pt x="0" y="98570"/>
                  <a:pt x="0" y="63500"/>
                </a:cubicBezTo>
                <a:cubicBezTo>
                  <a:pt x="0" y="28430"/>
                  <a:pt x="28430" y="0"/>
                  <a:pt x="63500" y="0"/>
                </a:cubicBezTo>
                <a:close/>
              </a:path>
            </a:pathLst>
          </a:custGeom>
          <a:solidFill>
            <a:schemeClr val="bg2">
              <a:lumMod val="90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17" name="任意多边形: 形状 16"/>
          <p:cNvSpPr/>
          <p:nvPr>
            <p:custDataLst>
              <p:tags r:id="rId9"/>
            </p:custDataLst>
          </p:nvPr>
        </p:nvSpPr>
        <p:spPr>
          <a:xfrm>
            <a:off x="7183967" y="419100"/>
            <a:ext cx="5008033" cy="6438900"/>
          </a:xfrm>
          <a:custGeom>
            <a:avLst/>
            <a:gdLst>
              <a:gd name="connsiteX0" fmla="*/ 4499244 w 4897408"/>
              <a:gd name="connsiteY0" fmla="*/ 0 h 6733912"/>
              <a:gd name="connsiteX1" fmla="*/ 4730775 w 4897408"/>
              <a:gd name="connsiteY1" fmla="*/ 6502 h 6733912"/>
              <a:gd name="connsiteX2" fmla="*/ 4897408 w 4897408"/>
              <a:gd name="connsiteY2" fmla="*/ 20574 h 6733912"/>
              <a:gd name="connsiteX3" fmla="*/ 4897408 w 4897408"/>
              <a:gd name="connsiteY3" fmla="*/ 6733912 h 6733912"/>
              <a:gd name="connsiteX4" fmla="*/ 279874 w 4897408"/>
              <a:gd name="connsiteY4" fmla="*/ 6733912 h 6733912"/>
              <a:gd name="connsiteX5" fmla="*/ 273014 w 4897408"/>
              <a:gd name="connsiteY5" fmla="*/ 6714588 h 6733912"/>
              <a:gd name="connsiteX6" fmla="*/ 0 w 4897408"/>
              <a:gd name="connsiteY6" fmla="*/ 4996592 h 6733912"/>
              <a:gd name="connsiteX7" fmla="*/ 4499244 w 4897408"/>
              <a:gd name="connsiteY7" fmla="*/ 0 h 673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7408" h="6733912">
                <a:moveTo>
                  <a:pt x="4499244" y="0"/>
                </a:moveTo>
                <a:cubicBezTo>
                  <a:pt x="4576896" y="0"/>
                  <a:pt x="4654089" y="2185"/>
                  <a:pt x="4730775" y="6502"/>
                </a:cubicBezTo>
                <a:lnTo>
                  <a:pt x="4897408" y="20574"/>
                </a:lnTo>
                <a:lnTo>
                  <a:pt x="4897408" y="6733912"/>
                </a:lnTo>
                <a:lnTo>
                  <a:pt x="279874" y="6733912"/>
                </a:lnTo>
                <a:lnTo>
                  <a:pt x="273014" y="6714588"/>
                </a:lnTo>
                <a:cubicBezTo>
                  <a:pt x="96392" y="6178889"/>
                  <a:pt x="0" y="5600241"/>
                  <a:pt x="0" y="4996592"/>
                </a:cubicBezTo>
                <a:cubicBezTo>
                  <a:pt x="0" y="2237050"/>
                  <a:pt x="2014380" y="0"/>
                  <a:pt x="4499244"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useBgFill="1">
        <p:nvSpPr>
          <p:cNvPr id="19" name="任意多边形: 形状 18"/>
          <p:cNvSpPr/>
          <p:nvPr>
            <p:custDataLst>
              <p:tags r:id="rId10"/>
            </p:custDataLst>
          </p:nvPr>
        </p:nvSpPr>
        <p:spPr>
          <a:xfrm>
            <a:off x="7183967" y="1306513"/>
            <a:ext cx="5008033" cy="5551488"/>
          </a:xfrm>
          <a:custGeom>
            <a:avLst/>
            <a:gdLst>
              <a:gd name="connsiteX0" fmla="*/ 4419600 w 5372100"/>
              <a:gd name="connsiteY0" fmla="*/ 0 h 5956300"/>
              <a:gd name="connsiteX1" fmla="*/ 5310304 w 5372100"/>
              <a:gd name="connsiteY1" fmla="*/ 89791 h 5956300"/>
              <a:gd name="connsiteX2" fmla="*/ 5372100 w 5372100"/>
              <a:gd name="connsiteY2" fmla="*/ 104053 h 5956300"/>
              <a:gd name="connsiteX3" fmla="*/ 5372100 w 5372100"/>
              <a:gd name="connsiteY3" fmla="*/ 5956300 h 5956300"/>
              <a:gd name="connsiteX4" fmla="*/ 274920 w 5372100"/>
              <a:gd name="connsiteY4" fmla="*/ 5956300 h 5956300"/>
              <a:gd name="connsiteX5" fmla="*/ 268181 w 5372100"/>
              <a:gd name="connsiteY5" fmla="*/ 5939207 h 5956300"/>
              <a:gd name="connsiteX6" fmla="*/ 0 w 5372100"/>
              <a:gd name="connsiteY6" fmla="*/ 4419600 h 5956300"/>
              <a:gd name="connsiteX7" fmla="*/ 4419600 w 5372100"/>
              <a:gd name="connsiteY7" fmla="*/ 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2100" h="5956300">
                <a:moveTo>
                  <a:pt x="4419600" y="0"/>
                </a:moveTo>
                <a:cubicBezTo>
                  <a:pt x="4724710" y="0"/>
                  <a:pt x="5022598" y="30918"/>
                  <a:pt x="5310304" y="89791"/>
                </a:cubicBezTo>
                <a:lnTo>
                  <a:pt x="5372100" y="104053"/>
                </a:lnTo>
                <a:lnTo>
                  <a:pt x="5372100" y="5956300"/>
                </a:lnTo>
                <a:lnTo>
                  <a:pt x="274920" y="5956300"/>
                </a:lnTo>
                <a:lnTo>
                  <a:pt x="268181" y="5939207"/>
                </a:lnTo>
                <a:cubicBezTo>
                  <a:pt x="94685" y="5465369"/>
                  <a:pt x="0" y="4953542"/>
                  <a:pt x="0" y="4419600"/>
                </a:cubicBezTo>
                <a:cubicBezTo>
                  <a:pt x="0" y="1978722"/>
                  <a:pt x="1978722" y="0"/>
                  <a:pt x="4419600"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zh-CN" altLang="en-US" sz="1350" strike="noStrike" noProof="1"/>
          </a:p>
        </p:txBody>
      </p:sp>
      <p:sp>
        <p:nvSpPr>
          <p:cNvPr id="2" name="标题 1"/>
          <p:cNvSpPr>
            <a:spLocks noGrp="1"/>
          </p:cNvSpPr>
          <p:nvPr>
            <p:ph type="ctrTitle"/>
          </p:nvPr>
        </p:nvSpPr>
        <p:spPr>
          <a:xfrm>
            <a:off x="1085995" y="1612900"/>
            <a:ext cx="5514927" cy="2063750"/>
          </a:xfrm>
        </p:spPr>
        <p:txBody>
          <a:bodyPr wrap="square" anchor="b">
            <a:normAutofit/>
          </a:bodyPr>
          <a:lstStyle>
            <a:lvl1pPr algn="l">
              <a:lnSpc>
                <a:spcPct val="100000"/>
              </a:lnSpc>
              <a:defRPr sz="45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085995" y="3820650"/>
            <a:ext cx="5514927" cy="972000"/>
          </a:xfrm>
        </p:spPr>
        <p:txBody>
          <a:bodyPr wrap="square">
            <a:normAutofit/>
          </a:bodyPr>
          <a:lstStyle>
            <a:lvl1pPr marL="0" indent="0" algn="l">
              <a:lnSpc>
                <a:spcPct val="100000"/>
              </a:lnSpc>
              <a:buNone/>
              <a:defRPr sz="3300" b="1" cap="all"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10" name="公司名占位符 6"/>
          <p:cNvSpPr>
            <a:spLocks noGrp="1"/>
          </p:cNvSpPr>
          <p:nvPr>
            <p:ph type="body" sz="quarter" idx="13" hasCustomPrompt="1"/>
          </p:nvPr>
        </p:nvSpPr>
        <p:spPr>
          <a:xfrm>
            <a:off x="1504296" y="660400"/>
            <a:ext cx="2880000" cy="504000"/>
          </a:xfrm>
        </p:spPr>
        <p:txBody>
          <a:bodyPr wrap="square" anchor="ctr">
            <a:normAutofit/>
          </a:bodyPr>
          <a:lstStyle>
            <a:lvl1pPr marL="0" indent="0">
              <a:lnSpc>
                <a:spcPct val="100000"/>
              </a:lnSpc>
              <a:buNone/>
              <a:defRPr sz="1200">
                <a:solidFill>
                  <a:schemeClr val="tx1">
                    <a:lumMod val="60000"/>
                    <a:lumOff val="40000"/>
                  </a:schemeClr>
                </a:solidFill>
              </a:defRPr>
            </a:lvl1pPr>
          </a:lstStyle>
          <a:p>
            <a:pPr lvl="0" fontAlgn="auto"/>
            <a:r>
              <a:rPr lang="zh-CN" altLang="en-US" strike="noStrike" noProof="1" dirty="0"/>
              <a:t>公司名</a:t>
            </a:r>
            <a:endParaRPr lang="zh-CN" altLang="en-US" strike="noStrike" noProof="1" dirty="0"/>
          </a:p>
        </p:txBody>
      </p:sp>
      <p:sp>
        <p:nvSpPr>
          <p:cNvPr id="14" name="署名占位符 10"/>
          <p:cNvSpPr>
            <a:spLocks noGrp="1"/>
          </p:cNvSpPr>
          <p:nvPr>
            <p:ph type="body" sz="quarter" idx="17" hasCustomPrompt="1"/>
          </p:nvPr>
        </p:nvSpPr>
        <p:spPr>
          <a:xfrm>
            <a:off x="1089544" y="4985878"/>
            <a:ext cx="2880000" cy="5040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200" b="1">
                <a:solidFill>
                  <a:srgbClr val="FFFFFF"/>
                </a:solidFill>
              </a:defRPr>
            </a:lvl1pPr>
          </a:lstStyle>
          <a:p>
            <a:pPr lvl="0" fontAlgn="auto"/>
            <a:r>
              <a:rPr lang="zh-CN" altLang="en-US" strike="noStrike" noProof="1" dirty="0"/>
              <a:t>署名</a:t>
            </a:r>
            <a:endParaRPr lang="zh-CN" altLang="en-US" strike="noStrike" noProof="1" dirty="0"/>
          </a:p>
        </p:txBody>
      </p:sp>
      <p:sp>
        <p:nvSpPr>
          <p:cNvPr id="4" name="日期占位符 3"/>
          <p:cNvSpPr>
            <a:spLocks noGrp="1"/>
          </p:cNvSpPr>
          <p:nvPr>
            <p:ph type="dt" sz="half" idx="10"/>
            <p:custDataLst>
              <p:tags r:id="rId11"/>
            </p:custDataLst>
          </p:nvPr>
        </p:nvSpPr>
        <p:spPr>
          <a:xfrm>
            <a:off x="696383" y="6356350"/>
            <a:ext cx="2743200" cy="365125"/>
          </a:xfrm>
          <a:prstGeom prst="rect">
            <a:avLst/>
          </a:prstGeom>
        </p:spPr>
        <p:txBody>
          <a:bodyPr vert="horz" wrap="square" lIns="91440" tIns="45720" rIns="91440" bIns="45720" rtlCol="0" anchor="ctr">
            <a:normAutofit/>
          </a:body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12"/>
            </p:custDataLst>
          </p:nvPr>
        </p:nvSpPr>
        <p:spPr>
          <a:xfrm>
            <a:off x="4038600" y="6356350"/>
            <a:ext cx="4114800" cy="365125"/>
          </a:xfrm>
          <a:prstGeom prst="rect">
            <a:avLst/>
          </a:prstGeom>
        </p:spPr>
        <p:txBody>
          <a:bodyPr vert="horz" lIns="91440" tIns="45720" rIns="91440" bIns="45720" rtlCol="0" anchor="ctr">
            <a:normAutofit/>
          </a:bodyPr>
          <a:lstStyle/>
          <a:p>
            <a:pPr fontAlgn="auto"/>
            <a:endParaRPr lang="zh-CN" altLang="en-US" strike="noStrike" noProof="1"/>
          </a:p>
        </p:txBody>
      </p:sp>
      <p:sp>
        <p:nvSpPr>
          <p:cNvPr id="6" name="灯片编号占位符 5"/>
          <p:cNvSpPr>
            <a:spLocks noGrp="1"/>
          </p:cNvSpPr>
          <p:nvPr>
            <p:ph type="sldNum" sz="quarter" idx="12"/>
            <p:custDataLst>
              <p:tags r:id="rId13"/>
            </p:custDataLst>
          </p:nvPr>
        </p:nvSpPr>
        <p:spPr>
          <a:xfrm>
            <a:off x="8610600" y="6356350"/>
            <a:ext cx="2743200" cy="365125"/>
          </a:xfrm>
          <a:prstGeom prst="rect">
            <a:avLst/>
          </a:prstGeom>
        </p:spPr>
        <p:txBody>
          <a:bodyPr vert="horz" wrap="square" lIns="91440" tIns="45720" rIns="91440" bIns="45720" rtlCol="0" anchor="ctr">
            <a:normAutofit/>
          </a:body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0">
                <a:schemeClr val="bg1">
                  <a:alpha val="0"/>
                </a:schemeClr>
              </a:gs>
              <a:gs pos="93000">
                <a:schemeClr val="accent1">
                  <a:alpha val="3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endParaRPr>
          </a:p>
        </p:txBody>
      </p:sp>
      <p:sp>
        <p:nvSpPr>
          <p:cNvPr id="9" name="椭圆 8"/>
          <p:cNvSpPr/>
          <p:nvPr>
            <p:custDataLst>
              <p:tags r:id="rId3"/>
            </p:custDataLst>
          </p:nvPr>
        </p:nvSpPr>
        <p:spPr>
          <a:xfrm>
            <a:off x="1371600" y="5111750"/>
            <a:ext cx="397933" cy="398463"/>
          </a:xfrm>
          <a:prstGeom prst="ellipse">
            <a:avLst/>
          </a:prstGeom>
          <a:solidFill>
            <a:schemeClr val="accent1">
              <a:lumMod val="75000"/>
            </a:scheme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endParaRPr>
          </a:p>
        </p:txBody>
      </p:sp>
      <p:pic>
        <p:nvPicPr>
          <p:cNvPr id="11" name="图形 799"/>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rot="16200000">
            <a:off x="1498053" y="5242711"/>
            <a:ext cx="159976" cy="135786"/>
          </a:xfrm>
          <a:prstGeom prst="rect">
            <a:avLst/>
          </a:prstGeom>
        </p:spPr>
      </p:pic>
      <p:sp>
        <p:nvSpPr>
          <p:cNvPr id="12" name="任意多边形: 形状 11"/>
          <p:cNvSpPr/>
          <p:nvPr>
            <p:custDataLst>
              <p:tags r:id="rId7"/>
            </p:custDataLst>
          </p:nvPr>
        </p:nvSpPr>
        <p:spPr>
          <a:xfrm rot="5400000" flipV="1">
            <a:off x="11428942" y="726281"/>
            <a:ext cx="220133" cy="58738"/>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3" name="任意多边形: 形状 12"/>
          <p:cNvSpPr/>
          <p:nvPr>
            <p:custDataLst>
              <p:tags r:id="rId8"/>
            </p:custDataLst>
          </p:nvPr>
        </p:nvSpPr>
        <p:spPr>
          <a:xfrm>
            <a:off x="7778750" y="1473200"/>
            <a:ext cx="4413250" cy="5384800"/>
          </a:xfrm>
          <a:custGeom>
            <a:avLst/>
            <a:gdLst>
              <a:gd name="connsiteX0" fmla="*/ 4412842 w 4412842"/>
              <a:gd name="connsiteY0" fmla="*/ 0 h 5384657"/>
              <a:gd name="connsiteX1" fmla="*/ 4412842 w 4412842"/>
              <a:gd name="connsiteY1" fmla="*/ 1850003 h 5384657"/>
              <a:gd name="connsiteX2" fmla="*/ 4412117 w 4412842"/>
              <a:gd name="connsiteY2" fmla="*/ 1850058 h 5384657"/>
              <a:gd name="connsiteX3" fmla="*/ 1845184 w 4412842"/>
              <a:gd name="connsiteY3" fmla="*/ 4694574 h 5384657"/>
              <a:gd name="connsiteX4" fmla="*/ 1903274 w 4412842"/>
              <a:gd name="connsiteY4" fmla="*/ 5270819 h 5384657"/>
              <a:gd name="connsiteX5" fmla="*/ 1932545 w 4412842"/>
              <a:gd name="connsiteY5" fmla="*/ 5384657 h 5384657"/>
              <a:gd name="connsiteX6" fmla="*/ 50857 w 4412842"/>
              <a:gd name="connsiteY6" fmla="*/ 5384657 h 5384657"/>
              <a:gd name="connsiteX7" fmla="*/ 24289 w 4412842"/>
              <a:gd name="connsiteY7" fmla="*/ 5175578 h 5384657"/>
              <a:gd name="connsiteX8" fmla="*/ 0 w 4412842"/>
              <a:gd name="connsiteY8" fmla="*/ 4694574 h 5384657"/>
              <a:gd name="connsiteX9" fmla="*/ 4223458 w 4412842"/>
              <a:gd name="connsiteY9" fmla="*/ 14401 h 53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842" h="5384657">
                <a:moveTo>
                  <a:pt x="4412842" y="0"/>
                </a:moveTo>
                <a:lnTo>
                  <a:pt x="4412842" y="1850003"/>
                </a:lnTo>
                <a:lnTo>
                  <a:pt x="4412117" y="1850058"/>
                </a:lnTo>
                <a:cubicBezTo>
                  <a:pt x="2970309" y="1996482"/>
                  <a:pt x="1845184" y="3214134"/>
                  <a:pt x="1845184" y="4694574"/>
                </a:cubicBezTo>
                <a:cubicBezTo>
                  <a:pt x="1845184" y="4891966"/>
                  <a:pt x="1865186" y="5084687"/>
                  <a:pt x="1903274" y="5270819"/>
                </a:cubicBezTo>
                <a:lnTo>
                  <a:pt x="1932545" y="5384657"/>
                </a:lnTo>
                <a:lnTo>
                  <a:pt x="50857" y="5384657"/>
                </a:lnTo>
                <a:lnTo>
                  <a:pt x="24289" y="5175578"/>
                </a:lnTo>
                <a:cubicBezTo>
                  <a:pt x="8228" y="5017428"/>
                  <a:pt x="0" y="4856962"/>
                  <a:pt x="0" y="4694574"/>
                </a:cubicBezTo>
                <a:cubicBezTo>
                  <a:pt x="0" y="2258759"/>
                  <a:pt x="1851204" y="255316"/>
                  <a:pt x="4223458" y="14401"/>
                </a:cubicBezTo>
                <a:close/>
              </a:path>
            </a:pathLst>
          </a:custGeom>
          <a:gradFill>
            <a:gsLst>
              <a:gs pos="0">
                <a:schemeClr val="accent1">
                  <a:alpha val="50000"/>
                </a:schemeClr>
              </a:gs>
              <a:gs pos="100000">
                <a:schemeClr val="bg2">
                  <a:alpha val="75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5" name="任意多边形: 形状 14"/>
          <p:cNvSpPr/>
          <p:nvPr>
            <p:custDataLst>
              <p:tags r:id="rId9"/>
            </p:custDataLst>
          </p:nvPr>
        </p:nvSpPr>
        <p:spPr>
          <a:xfrm>
            <a:off x="0" y="0"/>
            <a:ext cx="1261533" cy="1258888"/>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lumMod val="40000"/>
                  <a:lumOff val="60000"/>
                  <a:alpha val="0"/>
                </a:schemeClr>
              </a:gs>
              <a:gs pos="100000">
                <a:schemeClr val="accent1">
                  <a:alpha val="53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pic>
        <p:nvPicPr>
          <p:cNvPr id="20488" name="图片 16"/>
          <p:cNvPicPr>
            <a:picLocks noChangeAspect="1"/>
          </p:cNvPicPr>
          <p:nvPr>
            <p:custDataLst>
              <p:tags r:id="rId10"/>
            </p:custDataLst>
          </p:nvPr>
        </p:nvPicPr>
        <p:blipFill>
          <a:blip r:embed="rId11"/>
          <a:srcRect l="15079" t="17171" r="45790" b="7436"/>
          <a:stretch>
            <a:fillRect/>
          </a:stretch>
        </p:blipFill>
        <p:spPr>
          <a:xfrm>
            <a:off x="7287684" y="1282700"/>
            <a:ext cx="3774016" cy="4545013"/>
          </a:xfrm>
          <a:prstGeom prst="rect">
            <a:avLst/>
          </a:prstGeom>
          <a:noFill/>
          <a:ln w="9525">
            <a:noFill/>
          </a:ln>
        </p:spPr>
      </p:pic>
      <p:sp>
        <p:nvSpPr>
          <p:cNvPr id="10" name="公司名占位符 6"/>
          <p:cNvSpPr>
            <a:spLocks noGrp="1"/>
          </p:cNvSpPr>
          <p:nvPr>
            <p:ph type="body" sz="quarter" idx="13" hasCustomPrompt="1"/>
          </p:nvPr>
        </p:nvSpPr>
        <p:spPr>
          <a:xfrm>
            <a:off x="1239765" y="504000"/>
            <a:ext cx="2880000" cy="504000"/>
          </a:xfrm>
        </p:spPr>
        <p:txBody>
          <a:bodyPr wrap="square" anchor="ctr">
            <a:normAutofit/>
          </a:bodyPr>
          <a:lstStyle>
            <a:lvl1pPr marL="0" indent="0">
              <a:lnSpc>
                <a:spcPct val="100000"/>
              </a:lnSpc>
              <a:buNone/>
              <a:defRPr sz="1350">
                <a:solidFill>
                  <a:schemeClr val="tx1">
                    <a:alpha val="70000"/>
                  </a:schemeClr>
                </a:solidFill>
              </a:defRPr>
            </a:lvl1pPr>
          </a:lstStyle>
          <a:p>
            <a:pPr lvl="0" fontAlgn="auto"/>
            <a:r>
              <a:rPr lang="zh-CN" altLang="en-US" sz="1350" strike="noStrike" noProof="1" dirty="0"/>
              <a:t>公司名</a:t>
            </a:r>
            <a:endParaRPr lang="zh-CN" altLang="en-US" strike="noStrike" noProof="1" dirty="0"/>
          </a:p>
        </p:txBody>
      </p:sp>
      <p:sp>
        <p:nvSpPr>
          <p:cNvPr id="18" name="年号占位符 8"/>
          <p:cNvSpPr>
            <a:spLocks noGrp="1"/>
          </p:cNvSpPr>
          <p:nvPr>
            <p:ph type="body" sz="quarter" idx="15" hasCustomPrompt="1"/>
          </p:nvPr>
        </p:nvSpPr>
        <p:spPr>
          <a:xfrm>
            <a:off x="8473800" y="504000"/>
            <a:ext cx="2880000" cy="504000"/>
          </a:xfrm>
        </p:spPr>
        <p:txBody>
          <a:bodyPr wrap="square" anchor="ctr">
            <a:normAutofit/>
          </a:bodyPr>
          <a:lstStyle>
            <a:lvl1pPr marL="0" indent="0" algn="r">
              <a:lnSpc>
                <a:spcPct val="100000"/>
              </a:lnSpc>
              <a:buNone/>
              <a:defRPr sz="1350">
                <a:solidFill>
                  <a:schemeClr val="tx1">
                    <a:alpha val="70000"/>
                  </a:schemeClr>
                </a:solidFill>
              </a:defRPr>
            </a:lvl1pPr>
          </a:lstStyle>
          <a:p>
            <a:pPr lvl="0" fontAlgn="auto"/>
            <a:r>
              <a:rPr lang="zh-CN" altLang="en-US" sz="1350" strike="noStrike" noProof="1" dirty="0"/>
              <a:t>年号</a:t>
            </a:r>
            <a:endParaRPr lang="zh-CN" altLang="en-US" strike="noStrike" noProof="1" dirty="0"/>
          </a:p>
        </p:txBody>
      </p:sp>
      <p:sp>
        <p:nvSpPr>
          <p:cNvPr id="2" name="标题 1"/>
          <p:cNvSpPr>
            <a:spLocks noGrp="1"/>
          </p:cNvSpPr>
          <p:nvPr>
            <p:ph type="ctrTitle"/>
          </p:nvPr>
        </p:nvSpPr>
        <p:spPr>
          <a:xfrm>
            <a:off x="1239767" y="1473505"/>
            <a:ext cx="6001027" cy="2676059"/>
          </a:xfrm>
        </p:spPr>
        <p:txBody>
          <a:bodyPr wrap="square" anchor="b">
            <a:normAutofit/>
          </a:bodyPr>
          <a:lstStyle>
            <a:lvl1pPr algn="l">
              <a:lnSpc>
                <a:spcPct val="100000"/>
              </a:lnSpc>
              <a:defRPr sz="4500">
                <a:solidFill>
                  <a:schemeClr val="tx2"/>
                </a:solidFill>
              </a:defRPr>
            </a:lvl1pPr>
          </a:lstStyle>
          <a:p>
            <a:pPr fontAlgn="auto"/>
            <a:r>
              <a:rPr lang="zh-CN" altLang="en-US" strike="noStrike" noProof="1" dirty="0"/>
              <a:t>单击此处编辑母版标题样式</a:t>
            </a:r>
            <a:endParaRPr lang="zh-CN" altLang="en-US" strike="noStrike" noProof="1" dirty="0"/>
          </a:p>
        </p:txBody>
      </p:sp>
      <p:sp>
        <p:nvSpPr>
          <p:cNvPr id="24" name="署名占位符 10"/>
          <p:cNvSpPr>
            <a:spLocks noGrp="1"/>
          </p:cNvSpPr>
          <p:nvPr>
            <p:ph type="body" sz="quarter" idx="17" hasCustomPrompt="1"/>
          </p:nvPr>
        </p:nvSpPr>
        <p:spPr>
          <a:xfrm>
            <a:off x="1878619" y="5058604"/>
            <a:ext cx="2880000" cy="504000"/>
          </a:xfrm>
          <a:prstGeom prst="roundRect">
            <a:avLst>
              <a:gd name="adj" fmla="val 50000"/>
            </a:avLst>
          </a:prstGeom>
          <a:gradFill>
            <a:gsLst>
              <a:gs pos="0">
                <a:schemeClr val="accent1">
                  <a:alpha val="0"/>
                </a:schemeClr>
              </a:gs>
              <a:gs pos="76000">
                <a:schemeClr val="accent1"/>
              </a:gs>
            </a:gsLst>
            <a:lin ang="10800000" scaled="0"/>
          </a:gradFill>
        </p:spPr>
        <p:txBody>
          <a:bodyPr wrap="square" anchor="ctr">
            <a:normAutofit/>
          </a:bodyPr>
          <a:lstStyle>
            <a:lvl1pPr marL="269875" indent="0" algn="l" eaLnBrk="1" fontAlgn="auto" latinLnBrk="0" hangingPunct="1">
              <a:lnSpc>
                <a:spcPct val="100000"/>
              </a:lnSpc>
              <a:buNone/>
              <a:defRPr sz="1350">
                <a:solidFill>
                  <a:srgbClr val="FFFFFF"/>
                </a:solidFill>
              </a:defRPr>
            </a:lvl1pPr>
          </a:lstStyle>
          <a:p>
            <a:pPr lvl="0" fontAlgn="auto"/>
            <a:r>
              <a:rPr lang="zh-CN" altLang="en-US" sz="1350" strike="noStrike" noProof="1" dirty="0"/>
              <a:t>署名</a:t>
            </a:r>
            <a:endParaRPr lang="zh-CN" altLang="en-US" strike="noStrike" noProof="1" dirty="0"/>
          </a:p>
        </p:txBody>
      </p:sp>
      <p:sp>
        <p:nvSpPr>
          <p:cNvPr id="4" name="日期占位符 3"/>
          <p:cNvSpPr>
            <a:spLocks noGrp="1"/>
          </p:cNvSpPr>
          <p:nvPr>
            <p:ph type="dt" sz="half" idx="10"/>
            <p:custDataLst>
              <p:tags r:id="rId12"/>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
        <p:nvSpPr>
          <p:cNvPr id="5" name="页脚占位符 4"/>
          <p:cNvSpPr>
            <a:spLocks noGrp="1"/>
          </p:cNvSpPr>
          <p:nvPr>
            <p:ph type="ftr" sz="quarter" idx="11"/>
            <p:custDataLst>
              <p:tags r:id="rId13"/>
            </p:custDataLst>
          </p:nvPr>
        </p:nvSpPr>
        <p:spPr>
          <a:xfrm>
            <a:off x="4038600" y="6356350"/>
            <a:ext cx="4114800" cy="365125"/>
          </a:xfrm>
          <a:prstGeom prst="rect">
            <a:avLst/>
          </a:prstGeom>
        </p:spPr>
        <p:txBody>
          <a:bodyPr vert="horz" lIns="91440" tIns="45720" rIns="91440" bIns="45720" rtlCol="0" anchor="ctr"/>
          <a:p>
            <a:pPr algn="ctr"/>
            <a:endParaRPr lang="zh-CN" altLang="en-US" dirty="0">
              <a:latin typeface="汉仪正圆 55简" panose="00020600040101010101" charset="-122"/>
              <a:ea typeface="汉仪正圆 55简" panose="00020600040101010101" charset="-122"/>
            </a:endParaRPr>
          </a:p>
        </p:txBody>
      </p:sp>
      <p:sp>
        <p:nvSpPr>
          <p:cNvPr id="6" name="灯片编号占位符 5"/>
          <p:cNvSpPr>
            <a:spLocks noGrp="1"/>
          </p:cNvSpPr>
          <p:nvPr>
            <p:ph type="sldNum" sz="quarter" idx="12"/>
            <p:custDataLst>
              <p:tags r:id="rId14"/>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flip="none" rotWithShape="1">
            <a:gsLst>
              <a:gs pos="0">
                <a:schemeClr val="accent1">
                  <a:alpha val="0"/>
                </a:schemeClr>
              </a:gs>
              <a:gs pos="88000">
                <a:schemeClr val="accent1">
                  <a:alpha val="3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sym typeface="汉仪正圆 55简" panose="00020600040101010101" charset="-122"/>
            </a:endParaRPr>
          </a:p>
        </p:txBody>
      </p:sp>
      <p:sp>
        <p:nvSpPr>
          <p:cNvPr id="4" name="矩形 3"/>
          <p:cNvSpPr/>
          <p:nvPr>
            <p:custDataLst>
              <p:tags r:id="rId3"/>
            </p:custDataLst>
          </p:nvPr>
        </p:nvSpPr>
        <p:spPr>
          <a:xfrm flipH="1">
            <a:off x="0" y="6326188"/>
            <a:ext cx="12192000" cy="531813"/>
          </a:xfrm>
          <a:prstGeom prst="rect">
            <a:avLst/>
          </a:prstGeom>
          <a:gradFill flip="none" rotWithShape="1">
            <a:gsLst>
              <a:gs pos="0">
                <a:schemeClr val="bg2">
                  <a:alpha val="0"/>
                </a:schemeClr>
              </a:gs>
              <a:gs pos="100000">
                <a:schemeClr val="bg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endParaRPr>
          </a:p>
        </p:txBody>
      </p:sp>
      <p:sp>
        <p:nvSpPr>
          <p:cNvPr id="6" name="任意多边形: 形状 5"/>
          <p:cNvSpPr/>
          <p:nvPr>
            <p:custDataLst>
              <p:tags r:id="rId4"/>
            </p:custDataLst>
          </p:nvPr>
        </p:nvSpPr>
        <p:spPr>
          <a:xfrm flipV="1">
            <a:off x="831850" y="6561138"/>
            <a:ext cx="336550" cy="90488"/>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0" name="任意多边形: 形状 9"/>
          <p:cNvSpPr/>
          <p:nvPr>
            <p:custDataLst>
              <p:tags r:id="rId5"/>
            </p:custDataLst>
          </p:nvPr>
        </p:nvSpPr>
        <p:spPr>
          <a:xfrm flipH="1">
            <a:off x="10572750" y="0"/>
            <a:ext cx="1619250" cy="1616075"/>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alpha val="0"/>
                  <a:lumMod val="50000"/>
                  <a:lumOff val="50000"/>
                </a:schemeClr>
              </a:gs>
              <a:gs pos="100000">
                <a:schemeClr val="accent1">
                  <a:lumMod val="20000"/>
                  <a:lumOff val="8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pic>
        <p:nvPicPr>
          <p:cNvPr id="21510" name="图片 10"/>
          <p:cNvPicPr>
            <a:picLocks noChangeAspect="1"/>
          </p:cNvPicPr>
          <p:nvPr>
            <p:custDataLst>
              <p:tags r:id="rId6"/>
            </p:custDataLst>
          </p:nvPr>
        </p:nvPicPr>
        <p:blipFill>
          <a:blip r:embed="rId7"/>
          <a:srcRect l="9711" r="14517" b="15556"/>
          <a:stretch>
            <a:fillRect/>
          </a:stretch>
        </p:blipFill>
        <p:spPr>
          <a:xfrm>
            <a:off x="9438217" y="133350"/>
            <a:ext cx="2163233" cy="1508125"/>
          </a:xfrm>
          <a:prstGeom prst="rect">
            <a:avLst/>
          </a:prstGeom>
          <a:noFill/>
          <a:ln w="9525">
            <a:noFill/>
          </a:ln>
        </p:spPr>
      </p:pic>
      <p:sp>
        <p:nvSpPr>
          <p:cNvPr id="2" name="标题 1"/>
          <p:cNvSpPr>
            <a:spLocks noGrp="1"/>
          </p:cNvSpPr>
          <p:nvPr>
            <p:ph type="title" hasCustomPrompt="1"/>
          </p:nvPr>
        </p:nvSpPr>
        <p:spPr>
          <a:xfrm>
            <a:off x="839788" y="565200"/>
            <a:ext cx="1755775" cy="1081088"/>
          </a:xfrm>
        </p:spPr>
        <p:txBody>
          <a:bodyPr wrap="square" anchor="b">
            <a:normAutofit/>
          </a:bodyPr>
          <a:lstStyle>
            <a:lvl1pPr>
              <a:defRPr sz="4500"/>
            </a:lvl1pPr>
          </a:lstStyle>
          <a:p>
            <a:pPr fontAlgn="auto"/>
            <a:r>
              <a:rPr lang="zh-CN" altLang="en-US" strike="noStrike" noProof="1" dirty="0"/>
              <a:t>标题</a:t>
            </a:r>
            <a:endParaRPr lang="zh-CN" altLang="en-US" strike="noStrike" noProof="1" dirty="0"/>
          </a:p>
        </p:txBody>
      </p:sp>
      <p:sp>
        <p:nvSpPr>
          <p:cNvPr id="7" name="日期占位符 3"/>
          <p:cNvSpPr>
            <a:spLocks noGrp="1"/>
          </p:cNvSpPr>
          <p:nvPr>
            <p:ph type="dt" sz="half" idx="10"/>
            <p:custDataLst>
              <p:tags r:id="rId8"/>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正圆 55简" panose="00020600040101010101" charset="-122"/>
                <a:cs typeface="汉仪正圆 55简" panose="00020600040101010101" charset="-122"/>
              </a:rPr>
            </a:fld>
            <a:endParaRPr lang="zh-CN" altLang="en-US" dirty="0">
              <a:latin typeface="汉仪正圆 55简" panose="00020600040101010101" charset="-122"/>
              <a:ea typeface="汉仪正圆 55简" panose="00020600040101010101" charset="-122"/>
              <a:cs typeface="汉仪正圆 55简" panose="00020600040101010101" charset="-122"/>
            </a:endParaRPr>
          </a:p>
        </p:txBody>
      </p:sp>
      <p:sp>
        <p:nvSpPr>
          <p:cNvPr id="8" name="页脚占位符 4"/>
          <p:cNvSpPr>
            <a:spLocks noGrp="1"/>
          </p:cNvSpPr>
          <p:nvPr>
            <p:ph type="ftr" sz="quarter" idx="11"/>
            <p:custDataLst>
              <p:tags r:id="rId9"/>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正圆 55简" panose="00020600040101010101" charset="-122"/>
              <a:ea typeface="汉仪正圆 55简" panose="00020600040101010101" charset="-122"/>
            </a:endParaRPr>
          </a:p>
        </p:txBody>
      </p:sp>
      <p:sp>
        <p:nvSpPr>
          <p:cNvPr id="9" name="灯片编号占位符 5"/>
          <p:cNvSpPr>
            <a:spLocks noGrp="1"/>
          </p:cNvSpPr>
          <p:nvPr>
            <p:ph type="sldNum" sz="quarter" idx="12"/>
            <p:custDataLst>
              <p:tags r:id="rId10"/>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0">
                <a:schemeClr val="bg1">
                  <a:alpha val="0"/>
                </a:schemeClr>
              </a:gs>
              <a:gs pos="93000">
                <a:schemeClr val="accent1">
                  <a:alpha val="3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sym typeface="汉仪正圆 55简" panose="00020600040101010101" charset="-122"/>
            </a:endParaRPr>
          </a:p>
        </p:txBody>
      </p:sp>
      <p:sp>
        <p:nvSpPr>
          <p:cNvPr id="10" name="任意多边形: 形状 9"/>
          <p:cNvSpPr/>
          <p:nvPr>
            <p:custDataLst>
              <p:tags r:id="rId3"/>
            </p:custDataLst>
          </p:nvPr>
        </p:nvSpPr>
        <p:spPr>
          <a:xfrm flipH="1" flipV="1">
            <a:off x="0" y="0"/>
            <a:ext cx="4413250" cy="5384800"/>
          </a:xfrm>
          <a:custGeom>
            <a:avLst/>
            <a:gdLst>
              <a:gd name="connsiteX0" fmla="*/ 4412842 w 4412842"/>
              <a:gd name="connsiteY0" fmla="*/ 0 h 5384657"/>
              <a:gd name="connsiteX1" fmla="*/ 4412842 w 4412842"/>
              <a:gd name="connsiteY1" fmla="*/ 1850003 h 5384657"/>
              <a:gd name="connsiteX2" fmla="*/ 4412117 w 4412842"/>
              <a:gd name="connsiteY2" fmla="*/ 1850058 h 5384657"/>
              <a:gd name="connsiteX3" fmla="*/ 1845184 w 4412842"/>
              <a:gd name="connsiteY3" fmla="*/ 4694574 h 5384657"/>
              <a:gd name="connsiteX4" fmla="*/ 1903274 w 4412842"/>
              <a:gd name="connsiteY4" fmla="*/ 5270819 h 5384657"/>
              <a:gd name="connsiteX5" fmla="*/ 1932545 w 4412842"/>
              <a:gd name="connsiteY5" fmla="*/ 5384657 h 5384657"/>
              <a:gd name="connsiteX6" fmla="*/ 50857 w 4412842"/>
              <a:gd name="connsiteY6" fmla="*/ 5384657 h 5384657"/>
              <a:gd name="connsiteX7" fmla="*/ 24289 w 4412842"/>
              <a:gd name="connsiteY7" fmla="*/ 5175578 h 5384657"/>
              <a:gd name="connsiteX8" fmla="*/ 0 w 4412842"/>
              <a:gd name="connsiteY8" fmla="*/ 4694574 h 5384657"/>
              <a:gd name="connsiteX9" fmla="*/ 4223458 w 4412842"/>
              <a:gd name="connsiteY9" fmla="*/ 14401 h 53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842" h="5384657">
                <a:moveTo>
                  <a:pt x="4412842" y="0"/>
                </a:moveTo>
                <a:lnTo>
                  <a:pt x="4412842" y="1850003"/>
                </a:lnTo>
                <a:lnTo>
                  <a:pt x="4412117" y="1850058"/>
                </a:lnTo>
                <a:cubicBezTo>
                  <a:pt x="2970309" y="1996482"/>
                  <a:pt x="1845184" y="3214134"/>
                  <a:pt x="1845184" y="4694574"/>
                </a:cubicBezTo>
                <a:cubicBezTo>
                  <a:pt x="1845184" y="4891966"/>
                  <a:pt x="1865186" y="5084687"/>
                  <a:pt x="1903274" y="5270819"/>
                </a:cubicBezTo>
                <a:lnTo>
                  <a:pt x="1932545" y="5384657"/>
                </a:lnTo>
                <a:lnTo>
                  <a:pt x="50857" y="5384657"/>
                </a:lnTo>
                <a:lnTo>
                  <a:pt x="24289" y="5175578"/>
                </a:lnTo>
                <a:cubicBezTo>
                  <a:pt x="8228" y="5017428"/>
                  <a:pt x="0" y="4856962"/>
                  <a:pt x="0" y="4694574"/>
                </a:cubicBezTo>
                <a:cubicBezTo>
                  <a:pt x="0" y="2258759"/>
                  <a:pt x="1851204" y="255316"/>
                  <a:pt x="4223458" y="14401"/>
                </a:cubicBezTo>
                <a:close/>
              </a:path>
            </a:pathLst>
          </a:custGeom>
          <a:gradFill>
            <a:gsLst>
              <a:gs pos="0">
                <a:schemeClr val="accent1"/>
              </a:gs>
              <a:gs pos="61000">
                <a:schemeClr val="bg2">
                  <a:alpha val="82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pic>
        <p:nvPicPr>
          <p:cNvPr id="22532" name="图片 10"/>
          <p:cNvPicPr>
            <a:picLocks noChangeAspect="1"/>
          </p:cNvPicPr>
          <p:nvPr>
            <p:custDataLst>
              <p:tags r:id="rId4"/>
            </p:custDataLst>
          </p:nvPr>
        </p:nvPicPr>
        <p:blipFill>
          <a:blip r:embed="rId5"/>
          <a:srcRect l="21301" t="13702" r="16670"/>
          <a:stretch>
            <a:fillRect/>
          </a:stretch>
        </p:blipFill>
        <p:spPr>
          <a:xfrm>
            <a:off x="643467" y="1292225"/>
            <a:ext cx="5020733" cy="4368800"/>
          </a:xfrm>
          <a:prstGeom prst="rect">
            <a:avLst/>
          </a:prstGeom>
          <a:noFill/>
          <a:ln w="9525">
            <a:noFill/>
          </a:ln>
        </p:spPr>
      </p:pic>
      <p:sp>
        <p:nvSpPr>
          <p:cNvPr id="13" name="任意多边形: 形状 12"/>
          <p:cNvSpPr/>
          <p:nvPr>
            <p:custDataLst>
              <p:tags r:id="rId6"/>
            </p:custDataLst>
          </p:nvPr>
        </p:nvSpPr>
        <p:spPr>
          <a:xfrm rot="5400000" flipH="1">
            <a:off x="10931525" y="5598319"/>
            <a:ext cx="1261533" cy="1258888"/>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solidFill>
            <a:srgbClr val="FFFFFF">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4" name="任意多边形: 形状 13"/>
          <p:cNvSpPr/>
          <p:nvPr>
            <p:custDataLst>
              <p:tags r:id="rId7"/>
            </p:custDataLst>
          </p:nvPr>
        </p:nvSpPr>
        <p:spPr>
          <a:xfrm rot="10800000" flipV="1">
            <a:off x="10416117" y="903288"/>
            <a:ext cx="336550" cy="88900"/>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5663619" y="3383257"/>
            <a:ext cx="5106563" cy="2165438"/>
          </a:xfrm>
        </p:spPr>
        <p:txBody>
          <a:bodyPr wrap="square" anchor="t" anchorCtr="0">
            <a:normAutofit/>
          </a:bodyPr>
          <a:lstStyle>
            <a:lvl1pPr algn="r">
              <a:defRPr sz="4050"/>
            </a:lvl1pPr>
          </a:lstStyle>
          <a:p>
            <a:pPr fontAlgn="auto"/>
            <a:r>
              <a:rPr lang="zh-CN" altLang="en-US" sz="4050"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5663619" y="1506212"/>
            <a:ext cx="5106563" cy="1740519"/>
          </a:xfrm>
          <a:noFill/>
        </p:spPr>
        <p:txBody>
          <a:bodyPr wrap="none" lIns="0" tIns="0" rIns="0" bIns="0" rtlCol="0" anchor="b" anchorCtr="0">
            <a:normAutofit/>
          </a:bodyPr>
          <a:lstStyle>
            <a:lvl1pPr marL="0" indent="0" algn="r">
              <a:buNone/>
              <a:defRPr lang="zh-CN" altLang="en-US" sz="6600" b="1" dirty="0">
                <a:gradFill flip="none" rotWithShape="1">
                  <a:gsLst>
                    <a:gs pos="28000">
                      <a:schemeClr val="accent1"/>
                    </a:gs>
                    <a:gs pos="75000">
                      <a:schemeClr val="accent1">
                        <a:lumMod val="75000"/>
                      </a:schemeClr>
                    </a:gs>
                  </a:gsLst>
                  <a:lin ang="2700000" scaled="1"/>
                  <a:tileRect/>
                </a:gradFill>
                <a:latin typeface="+mj-ea"/>
                <a:ea typeface="+mj-ea"/>
              </a:defRPr>
            </a:lvl1pPr>
          </a:lstStyle>
          <a:p>
            <a:pPr marL="0" lvl="0" algn="r" fontAlgn="auto">
              <a:lnSpc>
                <a:spcPct val="100000"/>
              </a:lnSpc>
            </a:pPr>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8"/>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
        <p:nvSpPr>
          <p:cNvPr id="5" name="页脚占位符 5"/>
          <p:cNvSpPr>
            <a:spLocks noGrp="1"/>
          </p:cNvSpPr>
          <p:nvPr>
            <p:ph type="ftr" sz="quarter" idx="11"/>
            <p:custDataLst>
              <p:tags r:id="rId9"/>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正圆 55简" panose="00020600040101010101" charset="-122"/>
              <a:ea typeface="汉仪正圆 55简" panose="00020600040101010101" charset="-122"/>
            </a:endParaRPr>
          </a:p>
        </p:txBody>
      </p:sp>
      <p:sp>
        <p:nvSpPr>
          <p:cNvPr id="6" name="灯片编号占位符 6"/>
          <p:cNvSpPr>
            <a:spLocks noGrp="1"/>
          </p:cNvSpPr>
          <p:nvPr>
            <p:ph type="sldNum" sz="quarter" idx="12"/>
            <p:custDataLst>
              <p:tags r:id="rId10"/>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ctr">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9596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内容占位符 3"/>
          <p:cNvSpPr>
            <a:spLocks noGrp="1"/>
          </p:cNvSpPr>
          <p:nvPr>
            <p:ph sz="half" idx="2"/>
          </p:nvPr>
        </p:nvSpPr>
        <p:spPr>
          <a:xfrm>
            <a:off x="617220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日期占位符 4"/>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6" name="页脚占位符 5"/>
          <p:cNvSpPr>
            <a:spLocks noGrp="1"/>
          </p:cNvSpPr>
          <p:nvPr>
            <p:ph type="ftr" sz="quarter" idx="11"/>
          </p:nvPr>
        </p:nvSpPr>
        <p:spPr/>
        <p:txBody>
          <a:bodyPr/>
          <a:p>
            <a:pPr lvl="0"/>
            <a:endParaRPr lang="zh-CN" altLang="en-US" dirty="0"/>
          </a:p>
        </p:txBody>
      </p:sp>
      <p:sp>
        <p:nvSpPr>
          <p:cNvPr id="7" name="灯片编号占位符 6"/>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9596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69596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文本占位符 4"/>
          <p:cNvSpPr>
            <a:spLocks noGrp="1"/>
          </p:cNvSpPr>
          <p:nvPr>
            <p:ph type="body" sz="quarter" idx="3"/>
          </p:nvPr>
        </p:nvSpPr>
        <p:spPr>
          <a:xfrm>
            <a:off x="617220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617220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7" name="页脚占位符 6"/>
          <p:cNvSpPr>
            <a:spLocks noGrp="1"/>
          </p:cNvSpPr>
          <p:nvPr>
            <p:ph type="ftr" sz="quarter" idx="11"/>
          </p:nvPr>
        </p:nvSpPr>
        <p:spPr/>
        <p:txBody>
          <a:bodyPr/>
          <a:p>
            <a:pPr lvl="0"/>
            <a:endParaRPr lang="zh-CN" altLang="en-US" dirty="0"/>
          </a:p>
        </p:txBody>
      </p:sp>
      <p:sp>
        <p:nvSpPr>
          <p:cNvPr id="8" name="灯片编号占位符 7"/>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8400" y="1983150"/>
            <a:ext cx="5176800" cy="3561300"/>
          </a:xfrm>
        </p:spPr>
        <p:txBody>
          <a:bodyPr vert="horz" lIns="90000" tIns="46800" rIns="90000" bIns="4680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411600" y="1983150"/>
            <a:ext cx="5176800" cy="3561300"/>
          </a:xfrm>
        </p:spPr>
        <p:txBody>
          <a:bodyPr lIns="90000" tIns="46800" rIns="90000" bIns="4680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dirty="0"/>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3" name="页脚占位符 2"/>
          <p:cNvSpPr>
            <a:spLocks noGrp="1"/>
          </p:cNvSpPr>
          <p:nvPr>
            <p:ph type="ftr" sz="quarter" idx="11"/>
          </p:nvPr>
        </p:nvSpPr>
        <p:spPr/>
        <p:txBody>
          <a:bodyPr/>
          <a:p>
            <a:pPr lvl="0"/>
            <a:endParaRPr lang="zh-CN" altLang="en-US" dirty="0"/>
          </a:p>
        </p:txBody>
      </p:sp>
      <p:sp>
        <p:nvSpPr>
          <p:cNvPr id="4" name="灯片编号占位符 3"/>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695960" y="360045"/>
            <a:ext cx="10801985"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10799088" cy="405553"/>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0">
                <a:schemeClr val="bg1">
                  <a:alpha val="0"/>
                </a:schemeClr>
              </a:gs>
              <a:gs pos="93000">
                <a:schemeClr val="accent1">
                  <a:alpha val="3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sym typeface="汉仪正圆 55简" panose="00020600040101010101" charset="-122"/>
            </a:endParaRPr>
          </a:p>
        </p:txBody>
      </p:sp>
      <p:sp>
        <p:nvSpPr>
          <p:cNvPr id="8" name="任意多边形: 形状 7"/>
          <p:cNvSpPr/>
          <p:nvPr>
            <p:custDataLst>
              <p:tags r:id="rId3"/>
            </p:custDataLst>
          </p:nvPr>
        </p:nvSpPr>
        <p:spPr>
          <a:xfrm>
            <a:off x="6510867" y="0"/>
            <a:ext cx="5681133" cy="6858000"/>
          </a:xfrm>
          <a:custGeom>
            <a:avLst/>
            <a:gdLst>
              <a:gd name="connsiteX0" fmla="*/ 4412842 w 4412842"/>
              <a:gd name="connsiteY0" fmla="*/ 0 h 5384657"/>
              <a:gd name="connsiteX1" fmla="*/ 4412842 w 4412842"/>
              <a:gd name="connsiteY1" fmla="*/ 1850003 h 5384657"/>
              <a:gd name="connsiteX2" fmla="*/ 4412117 w 4412842"/>
              <a:gd name="connsiteY2" fmla="*/ 1850058 h 5384657"/>
              <a:gd name="connsiteX3" fmla="*/ 1845184 w 4412842"/>
              <a:gd name="connsiteY3" fmla="*/ 4694574 h 5384657"/>
              <a:gd name="connsiteX4" fmla="*/ 1903274 w 4412842"/>
              <a:gd name="connsiteY4" fmla="*/ 5270819 h 5384657"/>
              <a:gd name="connsiteX5" fmla="*/ 1932545 w 4412842"/>
              <a:gd name="connsiteY5" fmla="*/ 5384657 h 5384657"/>
              <a:gd name="connsiteX6" fmla="*/ 50857 w 4412842"/>
              <a:gd name="connsiteY6" fmla="*/ 5384657 h 5384657"/>
              <a:gd name="connsiteX7" fmla="*/ 24289 w 4412842"/>
              <a:gd name="connsiteY7" fmla="*/ 5175578 h 5384657"/>
              <a:gd name="connsiteX8" fmla="*/ 0 w 4412842"/>
              <a:gd name="connsiteY8" fmla="*/ 4694574 h 5384657"/>
              <a:gd name="connsiteX9" fmla="*/ 4223458 w 4412842"/>
              <a:gd name="connsiteY9" fmla="*/ 14401 h 53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842" h="5384657">
                <a:moveTo>
                  <a:pt x="4412842" y="0"/>
                </a:moveTo>
                <a:lnTo>
                  <a:pt x="4412842" y="1850003"/>
                </a:lnTo>
                <a:lnTo>
                  <a:pt x="4412117" y="1850058"/>
                </a:lnTo>
                <a:cubicBezTo>
                  <a:pt x="2970309" y="1996482"/>
                  <a:pt x="1845184" y="3214134"/>
                  <a:pt x="1845184" y="4694574"/>
                </a:cubicBezTo>
                <a:cubicBezTo>
                  <a:pt x="1845184" y="4891966"/>
                  <a:pt x="1865186" y="5084687"/>
                  <a:pt x="1903274" y="5270819"/>
                </a:cubicBezTo>
                <a:lnTo>
                  <a:pt x="1932545" y="5384657"/>
                </a:lnTo>
                <a:lnTo>
                  <a:pt x="50857" y="5384657"/>
                </a:lnTo>
                <a:lnTo>
                  <a:pt x="24289" y="5175578"/>
                </a:lnTo>
                <a:cubicBezTo>
                  <a:pt x="8228" y="5017428"/>
                  <a:pt x="0" y="4856962"/>
                  <a:pt x="0" y="4694574"/>
                </a:cubicBezTo>
                <a:cubicBezTo>
                  <a:pt x="0" y="2258759"/>
                  <a:pt x="1851204" y="255316"/>
                  <a:pt x="4223458" y="14401"/>
                </a:cubicBezTo>
                <a:close/>
              </a:path>
            </a:pathLst>
          </a:custGeom>
          <a:gradFill>
            <a:gsLst>
              <a:gs pos="0">
                <a:schemeClr val="accent1">
                  <a:alpha val="50000"/>
                </a:schemeClr>
              </a:gs>
              <a:gs pos="100000">
                <a:schemeClr val="bg2">
                  <a:alpha val="75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9" name="任意多边形: 形状 8"/>
          <p:cNvSpPr/>
          <p:nvPr>
            <p:custDataLst>
              <p:tags r:id="rId4"/>
            </p:custDataLst>
          </p:nvPr>
        </p:nvSpPr>
        <p:spPr>
          <a:xfrm>
            <a:off x="0" y="0"/>
            <a:ext cx="1261533" cy="1258888"/>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lumMod val="40000"/>
                  <a:lumOff val="60000"/>
                  <a:alpha val="0"/>
                </a:schemeClr>
              </a:gs>
              <a:gs pos="100000">
                <a:schemeClr val="accent1">
                  <a:alpha val="53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pic>
        <p:nvPicPr>
          <p:cNvPr id="23557" name="图片 10"/>
          <p:cNvPicPr>
            <a:picLocks noChangeAspect="1"/>
          </p:cNvPicPr>
          <p:nvPr>
            <p:custDataLst>
              <p:tags r:id="rId5"/>
            </p:custDataLst>
          </p:nvPr>
        </p:nvPicPr>
        <p:blipFill>
          <a:blip r:embed="rId6"/>
          <a:srcRect l="23701" t="9514" r="16457" b="12361"/>
          <a:stretch>
            <a:fillRect/>
          </a:stretch>
        </p:blipFill>
        <p:spPr>
          <a:xfrm>
            <a:off x="6561667" y="1258888"/>
            <a:ext cx="4855633" cy="3962400"/>
          </a:xfrm>
          <a:prstGeom prst="rect">
            <a:avLst/>
          </a:prstGeom>
          <a:noFill/>
          <a:ln w="9525">
            <a:noFill/>
          </a:ln>
        </p:spPr>
      </p:pic>
      <p:sp>
        <p:nvSpPr>
          <p:cNvPr id="2" name="标题 1"/>
          <p:cNvSpPr>
            <a:spLocks noGrp="1"/>
          </p:cNvSpPr>
          <p:nvPr>
            <p:ph type="ctrTitle"/>
          </p:nvPr>
        </p:nvSpPr>
        <p:spPr>
          <a:xfrm>
            <a:off x="1235075" y="1215661"/>
            <a:ext cx="5232511" cy="2389310"/>
          </a:xfrm>
        </p:spPr>
        <p:txBody>
          <a:bodyPr wrap="square" anchor="b">
            <a:normAutofit/>
          </a:bodyPr>
          <a:lstStyle>
            <a:lvl1pPr algn="l">
              <a:lnSpc>
                <a:spcPct val="100000"/>
              </a:lnSpc>
              <a:defRPr sz="45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235075" y="3731331"/>
            <a:ext cx="5257799" cy="972000"/>
          </a:xfrm>
        </p:spPr>
        <p:txBody>
          <a:bodyPr wrap="square">
            <a:normAutofit/>
          </a:bodyPr>
          <a:lstStyle>
            <a:lvl1pPr marL="0" indent="0" algn="l">
              <a:lnSpc>
                <a:spcPct val="100000"/>
              </a:lnSpc>
              <a:buNone/>
              <a:defRPr sz="2400" b="1" cap="all" baseline="0">
                <a:gradFill>
                  <a:gsLst>
                    <a:gs pos="0">
                      <a:schemeClr val="accent1"/>
                    </a:gs>
                    <a:gs pos="60000">
                      <a:schemeClr val="accent1">
                        <a:lumMod val="75000"/>
                      </a:schemeClr>
                    </a:gs>
                  </a:gsLst>
                  <a:lin ang="2700000" scaled="1"/>
                </a:gra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4" name="日期占位符 3"/>
          <p:cNvSpPr>
            <a:spLocks noGrp="1"/>
          </p:cNvSpPr>
          <p:nvPr>
            <p:ph type="dt" sz="half" idx="10"/>
            <p:custDataLst>
              <p:tags r:id="rId7"/>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
        <p:nvSpPr>
          <p:cNvPr id="5" name="页脚占位符 4"/>
          <p:cNvSpPr>
            <a:spLocks noGrp="1"/>
          </p:cNvSpPr>
          <p:nvPr>
            <p:ph type="ftr" sz="quarter" idx="11"/>
            <p:custDataLst>
              <p:tags r:id="rId8"/>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正圆 55简" panose="00020600040101010101" charset="-122"/>
              <a:ea typeface="汉仪正圆 55简" panose="00020600040101010101" charset="-122"/>
            </a:endParaRPr>
          </a:p>
        </p:txBody>
      </p:sp>
      <p:sp>
        <p:nvSpPr>
          <p:cNvPr id="6" name="灯片编号占位符 5"/>
          <p:cNvSpPr>
            <a:spLocks noGrp="1"/>
          </p:cNvSpPr>
          <p:nvPr>
            <p:ph type="sldNum" sz="quarter" idx="12"/>
            <p:custDataLst>
              <p:tags r:id="rId9"/>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0">
                <a:schemeClr val="bg1">
                  <a:alpha val="0"/>
                </a:schemeClr>
              </a:gs>
              <a:gs pos="93000">
                <a:schemeClr val="accent1">
                  <a:alpha val="3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endParaRPr>
          </a:p>
        </p:txBody>
      </p:sp>
      <p:sp>
        <p:nvSpPr>
          <p:cNvPr id="9" name="椭圆 8"/>
          <p:cNvSpPr/>
          <p:nvPr>
            <p:custDataLst>
              <p:tags r:id="rId3"/>
            </p:custDataLst>
          </p:nvPr>
        </p:nvSpPr>
        <p:spPr>
          <a:xfrm>
            <a:off x="1371600" y="5111750"/>
            <a:ext cx="397933" cy="398463"/>
          </a:xfrm>
          <a:prstGeom prst="ellipse">
            <a:avLst/>
          </a:prstGeom>
          <a:solidFill>
            <a:schemeClr val="accent1">
              <a:lumMod val="75000"/>
            </a:schemeClr>
          </a:solidFill>
          <a:ln w="222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endParaRPr>
          </a:p>
        </p:txBody>
      </p:sp>
      <p:pic>
        <p:nvPicPr>
          <p:cNvPr id="11" name="图形 799"/>
          <p:cNvPicPr>
            <a:picLocks noChangeAspect="1"/>
          </p:cNvPicPr>
          <p:nvPr>
            <p:custDataLst>
              <p:tags r:id="rId4"/>
            </p:custDataLst>
          </p:nvPr>
        </p:nvPicPr>
        <p:blipFill>
          <a:blip r:embed="rId5">
            <a:extLst>
              <a:ext uri="{96DAC541-7B7A-43D3-8B79-37D633B846F1}">
                <asvg:svgBlip xmlns:asvg="http://schemas.microsoft.com/office/drawing/2016/SVG/main" r:embed="rId6"/>
              </a:ext>
            </a:extLst>
          </a:blip>
          <a:stretch>
            <a:fillRect/>
          </a:stretch>
        </p:blipFill>
        <p:spPr>
          <a:xfrm rot="16200000">
            <a:off x="1498053" y="5242711"/>
            <a:ext cx="159976" cy="135786"/>
          </a:xfrm>
          <a:prstGeom prst="rect">
            <a:avLst/>
          </a:prstGeom>
        </p:spPr>
      </p:pic>
      <p:sp>
        <p:nvSpPr>
          <p:cNvPr id="12" name="任意多边形: 形状 11"/>
          <p:cNvSpPr/>
          <p:nvPr>
            <p:custDataLst>
              <p:tags r:id="rId7"/>
            </p:custDataLst>
          </p:nvPr>
        </p:nvSpPr>
        <p:spPr>
          <a:xfrm rot="5400000" flipV="1">
            <a:off x="11428942" y="726281"/>
            <a:ext cx="220133" cy="58738"/>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3" name="任意多边形: 形状 12"/>
          <p:cNvSpPr/>
          <p:nvPr>
            <p:custDataLst>
              <p:tags r:id="rId8"/>
            </p:custDataLst>
          </p:nvPr>
        </p:nvSpPr>
        <p:spPr>
          <a:xfrm>
            <a:off x="7778750" y="1473200"/>
            <a:ext cx="4413250" cy="5384800"/>
          </a:xfrm>
          <a:custGeom>
            <a:avLst/>
            <a:gdLst>
              <a:gd name="connsiteX0" fmla="*/ 4412842 w 4412842"/>
              <a:gd name="connsiteY0" fmla="*/ 0 h 5384657"/>
              <a:gd name="connsiteX1" fmla="*/ 4412842 w 4412842"/>
              <a:gd name="connsiteY1" fmla="*/ 1850003 h 5384657"/>
              <a:gd name="connsiteX2" fmla="*/ 4412117 w 4412842"/>
              <a:gd name="connsiteY2" fmla="*/ 1850058 h 5384657"/>
              <a:gd name="connsiteX3" fmla="*/ 1845184 w 4412842"/>
              <a:gd name="connsiteY3" fmla="*/ 4694574 h 5384657"/>
              <a:gd name="connsiteX4" fmla="*/ 1903274 w 4412842"/>
              <a:gd name="connsiteY4" fmla="*/ 5270819 h 5384657"/>
              <a:gd name="connsiteX5" fmla="*/ 1932545 w 4412842"/>
              <a:gd name="connsiteY5" fmla="*/ 5384657 h 5384657"/>
              <a:gd name="connsiteX6" fmla="*/ 50857 w 4412842"/>
              <a:gd name="connsiteY6" fmla="*/ 5384657 h 5384657"/>
              <a:gd name="connsiteX7" fmla="*/ 24289 w 4412842"/>
              <a:gd name="connsiteY7" fmla="*/ 5175578 h 5384657"/>
              <a:gd name="connsiteX8" fmla="*/ 0 w 4412842"/>
              <a:gd name="connsiteY8" fmla="*/ 4694574 h 5384657"/>
              <a:gd name="connsiteX9" fmla="*/ 4223458 w 4412842"/>
              <a:gd name="connsiteY9" fmla="*/ 14401 h 53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842" h="5384657">
                <a:moveTo>
                  <a:pt x="4412842" y="0"/>
                </a:moveTo>
                <a:lnTo>
                  <a:pt x="4412842" y="1850003"/>
                </a:lnTo>
                <a:lnTo>
                  <a:pt x="4412117" y="1850058"/>
                </a:lnTo>
                <a:cubicBezTo>
                  <a:pt x="2970309" y="1996482"/>
                  <a:pt x="1845184" y="3214134"/>
                  <a:pt x="1845184" y="4694574"/>
                </a:cubicBezTo>
                <a:cubicBezTo>
                  <a:pt x="1845184" y="4891966"/>
                  <a:pt x="1865186" y="5084687"/>
                  <a:pt x="1903274" y="5270819"/>
                </a:cubicBezTo>
                <a:lnTo>
                  <a:pt x="1932545" y="5384657"/>
                </a:lnTo>
                <a:lnTo>
                  <a:pt x="50857" y="5384657"/>
                </a:lnTo>
                <a:lnTo>
                  <a:pt x="24289" y="5175578"/>
                </a:lnTo>
                <a:cubicBezTo>
                  <a:pt x="8228" y="5017428"/>
                  <a:pt x="0" y="4856962"/>
                  <a:pt x="0" y="4694574"/>
                </a:cubicBezTo>
                <a:cubicBezTo>
                  <a:pt x="0" y="2258759"/>
                  <a:pt x="1851204" y="255316"/>
                  <a:pt x="4223458" y="14401"/>
                </a:cubicBezTo>
                <a:close/>
              </a:path>
            </a:pathLst>
          </a:custGeom>
          <a:gradFill>
            <a:gsLst>
              <a:gs pos="0">
                <a:schemeClr val="accent1">
                  <a:alpha val="50000"/>
                </a:schemeClr>
              </a:gs>
              <a:gs pos="100000">
                <a:schemeClr val="bg2">
                  <a:alpha val="75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5" name="任意多边形: 形状 14"/>
          <p:cNvSpPr/>
          <p:nvPr>
            <p:custDataLst>
              <p:tags r:id="rId9"/>
            </p:custDataLst>
          </p:nvPr>
        </p:nvSpPr>
        <p:spPr>
          <a:xfrm>
            <a:off x="0" y="0"/>
            <a:ext cx="1261533" cy="1258888"/>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lumMod val="40000"/>
                  <a:lumOff val="60000"/>
                  <a:alpha val="0"/>
                </a:schemeClr>
              </a:gs>
              <a:gs pos="100000">
                <a:schemeClr val="accent1">
                  <a:alpha val="53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pic>
        <p:nvPicPr>
          <p:cNvPr id="20488" name="图片 16"/>
          <p:cNvPicPr>
            <a:picLocks noChangeAspect="1"/>
          </p:cNvPicPr>
          <p:nvPr>
            <p:custDataLst>
              <p:tags r:id="rId10"/>
            </p:custDataLst>
          </p:nvPr>
        </p:nvPicPr>
        <p:blipFill>
          <a:blip r:embed="rId11"/>
          <a:srcRect l="15079" t="17171" r="45790" b="7436"/>
          <a:stretch>
            <a:fillRect/>
          </a:stretch>
        </p:blipFill>
        <p:spPr>
          <a:xfrm>
            <a:off x="7287684" y="1282700"/>
            <a:ext cx="3774016" cy="4545013"/>
          </a:xfrm>
          <a:prstGeom prst="rect">
            <a:avLst/>
          </a:prstGeom>
          <a:noFill/>
          <a:ln w="9525">
            <a:noFill/>
          </a:ln>
        </p:spPr>
      </p:pic>
      <p:sp>
        <p:nvSpPr>
          <p:cNvPr id="10" name="公司名占位符 6"/>
          <p:cNvSpPr>
            <a:spLocks noGrp="1"/>
          </p:cNvSpPr>
          <p:nvPr>
            <p:ph type="body" sz="quarter" idx="13" hasCustomPrompt="1"/>
          </p:nvPr>
        </p:nvSpPr>
        <p:spPr>
          <a:xfrm>
            <a:off x="1239765" y="504000"/>
            <a:ext cx="2880000" cy="504000"/>
          </a:xfrm>
        </p:spPr>
        <p:txBody>
          <a:bodyPr wrap="square" anchor="ctr">
            <a:normAutofit/>
          </a:bodyPr>
          <a:lstStyle>
            <a:lvl1pPr marL="0" indent="0">
              <a:lnSpc>
                <a:spcPct val="100000"/>
              </a:lnSpc>
              <a:buNone/>
              <a:defRPr sz="1350">
                <a:solidFill>
                  <a:schemeClr val="tx1">
                    <a:alpha val="70000"/>
                  </a:schemeClr>
                </a:solidFill>
              </a:defRPr>
            </a:lvl1pPr>
          </a:lstStyle>
          <a:p>
            <a:pPr lvl="0" fontAlgn="auto"/>
            <a:r>
              <a:rPr lang="zh-CN" altLang="en-US" sz="1350" strike="noStrike" noProof="1" dirty="0"/>
              <a:t>公司名</a:t>
            </a:r>
            <a:endParaRPr lang="zh-CN" altLang="en-US" strike="noStrike" noProof="1" dirty="0"/>
          </a:p>
        </p:txBody>
      </p:sp>
      <p:sp>
        <p:nvSpPr>
          <p:cNvPr id="18" name="年号占位符 8"/>
          <p:cNvSpPr>
            <a:spLocks noGrp="1"/>
          </p:cNvSpPr>
          <p:nvPr>
            <p:ph type="body" sz="quarter" idx="15" hasCustomPrompt="1"/>
          </p:nvPr>
        </p:nvSpPr>
        <p:spPr>
          <a:xfrm>
            <a:off x="8473800" y="504000"/>
            <a:ext cx="2880000" cy="504000"/>
          </a:xfrm>
        </p:spPr>
        <p:txBody>
          <a:bodyPr wrap="square" anchor="ctr">
            <a:normAutofit/>
          </a:bodyPr>
          <a:lstStyle>
            <a:lvl1pPr marL="0" indent="0" algn="r">
              <a:lnSpc>
                <a:spcPct val="100000"/>
              </a:lnSpc>
              <a:buNone/>
              <a:defRPr sz="1350">
                <a:solidFill>
                  <a:schemeClr val="tx1">
                    <a:alpha val="70000"/>
                  </a:schemeClr>
                </a:solidFill>
              </a:defRPr>
            </a:lvl1pPr>
          </a:lstStyle>
          <a:p>
            <a:pPr lvl="0" fontAlgn="auto"/>
            <a:r>
              <a:rPr lang="zh-CN" altLang="en-US" sz="1350" strike="noStrike" noProof="1" dirty="0"/>
              <a:t>年号</a:t>
            </a:r>
            <a:endParaRPr lang="zh-CN" altLang="en-US" strike="noStrike" noProof="1" dirty="0"/>
          </a:p>
        </p:txBody>
      </p:sp>
      <p:sp>
        <p:nvSpPr>
          <p:cNvPr id="2" name="标题 1"/>
          <p:cNvSpPr>
            <a:spLocks noGrp="1"/>
          </p:cNvSpPr>
          <p:nvPr>
            <p:ph type="ctrTitle"/>
          </p:nvPr>
        </p:nvSpPr>
        <p:spPr>
          <a:xfrm>
            <a:off x="1239767" y="1473505"/>
            <a:ext cx="6001027" cy="2676059"/>
          </a:xfrm>
        </p:spPr>
        <p:txBody>
          <a:bodyPr wrap="square" anchor="b">
            <a:normAutofit/>
          </a:bodyPr>
          <a:lstStyle>
            <a:lvl1pPr algn="l">
              <a:lnSpc>
                <a:spcPct val="100000"/>
              </a:lnSpc>
              <a:defRPr sz="4500">
                <a:solidFill>
                  <a:schemeClr val="tx2"/>
                </a:solidFill>
              </a:defRPr>
            </a:lvl1pPr>
          </a:lstStyle>
          <a:p>
            <a:pPr fontAlgn="auto"/>
            <a:r>
              <a:rPr lang="zh-CN" altLang="en-US" strike="noStrike" noProof="1" dirty="0"/>
              <a:t>单击此处编辑母版标题样式</a:t>
            </a:r>
            <a:endParaRPr lang="zh-CN" altLang="en-US" strike="noStrike" noProof="1" dirty="0"/>
          </a:p>
        </p:txBody>
      </p:sp>
      <p:sp>
        <p:nvSpPr>
          <p:cNvPr id="24" name="署名占位符 10"/>
          <p:cNvSpPr>
            <a:spLocks noGrp="1"/>
          </p:cNvSpPr>
          <p:nvPr>
            <p:ph type="body" sz="quarter" idx="17" hasCustomPrompt="1"/>
          </p:nvPr>
        </p:nvSpPr>
        <p:spPr>
          <a:xfrm>
            <a:off x="1878619" y="5058604"/>
            <a:ext cx="2880000" cy="504000"/>
          </a:xfrm>
          <a:prstGeom prst="roundRect">
            <a:avLst>
              <a:gd name="adj" fmla="val 50000"/>
            </a:avLst>
          </a:prstGeom>
          <a:gradFill>
            <a:gsLst>
              <a:gs pos="0">
                <a:schemeClr val="accent1">
                  <a:alpha val="0"/>
                </a:schemeClr>
              </a:gs>
              <a:gs pos="76000">
                <a:schemeClr val="accent1"/>
              </a:gs>
            </a:gsLst>
            <a:lin ang="10800000" scaled="0"/>
          </a:gradFill>
        </p:spPr>
        <p:txBody>
          <a:bodyPr wrap="square" anchor="ctr">
            <a:normAutofit/>
          </a:bodyPr>
          <a:lstStyle>
            <a:lvl1pPr marL="269875" indent="0" algn="l" eaLnBrk="1" fontAlgn="auto" latinLnBrk="0" hangingPunct="1">
              <a:lnSpc>
                <a:spcPct val="100000"/>
              </a:lnSpc>
              <a:buNone/>
              <a:defRPr sz="1350">
                <a:solidFill>
                  <a:srgbClr val="FFFFFF"/>
                </a:solidFill>
              </a:defRPr>
            </a:lvl1pPr>
          </a:lstStyle>
          <a:p>
            <a:pPr lvl="0" fontAlgn="auto"/>
            <a:r>
              <a:rPr lang="zh-CN" altLang="en-US" sz="1350" strike="noStrike" noProof="1" dirty="0"/>
              <a:t>署名</a:t>
            </a:r>
            <a:endParaRPr lang="zh-CN" altLang="en-US" strike="noStrike" noProof="1" dirty="0"/>
          </a:p>
        </p:txBody>
      </p:sp>
      <p:sp>
        <p:nvSpPr>
          <p:cNvPr id="4" name="日期占位符 3"/>
          <p:cNvSpPr>
            <a:spLocks noGrp="1"/>
          </p:cNvSpPr>
          <p:nvPr>
            <p:ph type="dt" sz="half" idx="10"/>
            <p:custDataLst>
              <p:tags r:id="rId12"/>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
        <p:nvSpPr>
          <p:cNvPr id="5" name="页脚占位符 4"/>
          <p:cNvSpPr>
            <a:spLocks noGrp="1"/>
          </p:cNvSpPr>
          <p:nvPr>
            <p:ph type="ftr" sz="quarter" idx="11"/>
            <p:custDataLst>
              <p:tags r:id="rId13"/>
            </p:custDataLst>
          </p:nvPr>
        </p:nvSpPr>
        <p:spPr>
          <a:xfrm>
            <a:off x="4038600" y="6356350"/>
            <a:ext cx="4114800" cy="365125"/>
          </a:xfrm>
          <a:prstGeom prst="rect">
            <a:avLst/>
          </a:prstGeom>
        </p:spPr>
        <p:txBody>
          <a:bodyPr vert="horz" lIns="91440" tIns="45720" rIns="91440" bIns="45720" rtlCol="0" anchor="ctr"/>
          <a:p>
            <a:pPr algn="ctr"/>
            <a:endParaRPr lang="zh-CN" altLang="en-US" dirty="0">
              <a:latin typeface="汉仪正圆 55简" panose="00020600040101010101" charset="-122"/>
              <a:ea typeface="汉仪正圆 55简" panose="00020600040101010101" charset="-122"/>
            </a:endParaRPr>
          </a:p>
        </p:txBody>
      </p:sp>
      <p:sp>
        <p:nvSpPr>
          <p:cNvPr id="6" name="灯片编号占位符 5"/>
          <p:cNvSpPr>
            <a:spLocks noGrp="1"/>
          </p:cNvSpPr>
          <p:nvPr>
            <p:ph type="sldNum" sz="quarter" idx="12"/>
            <p:custDataLst>
              <p:tags r:id="rId14"/>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idx="1"/>
          </p:nvPr>
        </p:nvSpPr>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p:custDataLst>
              <p:tags r:id="rId2"/>
            </p:custDataLst>
          </p:nvPr>
        </p:nvSpPr>
        <p:spPr>
          <a:xfrm>
            <a:off x="0" y="0"/>
            <a:ext cx="12192000" cy="6858000"/>
          </a:xfrm>
          <a:prstGeom prst="rect">
            <a:avLst/>
          </a:prstGeom>
          <a:gradFill flip="none" rotWithShape="1">
            <a:gsLst>
              <a:gs pos="0">
                <a:schemeClr val="accent1">
                  <a:alpha val="0"/>
                </a:schemeClr>
              </a:gs>
              <a:gs pos="88000">
                <a:schemeClr val="accent1">
                  <a:alpha val="3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sym typeface="汉仪正圆 55简" panose="00020600040101010101" charset="-122"/>
            </a:endParaRPr>
          </a:p>
        </p:txBody>
      </p:sp>
      <p:sp>
        <p:nvSpPr>
          <p:cNvPr id="4" name="矩形 3"/>
          <p:cNvSpPr/>
          <p:nvPr>
            <p:custDataLst>
              <p:tags r:id="rId3"/>
            </p:custDataLst>
          </p:nvPr>
        </p:nvSpPr>
        <p:spPr>
          <a:xfrm flipH="1">
            <a:off x="0" y="6326188"/>
            <a:ext cx="12192000" cy="531813"/>
          </a:xfrm>
          <a:prstGeom prst="rect">
            <a:avLst/>
          </a:prstGeom>
          <a:gradFill flip="none" rotWithShape="1">
            <a:gsLst>
              <a:gs pos="0">
                <a:schemeClr val="bg2">
                  <a:alpha val="0"/>
                </a:schemeClr>
              </a:gs>
              <a:gs pos="100000">
                <a:schemeClr val="bg2"/>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endParaRPr>
          </a:p>
        </p:txBody>
      </p:sp>
      <p:sp>
        <p:nvSpPr>
          <p:cNvPr id="6" name="任意多边形: 形状 5"/>
          <p:cNvSpPr/>
          <p:nvPr>
            <p:custDataLst>
              <p:tags r:id="rId4"/>
            </p:custDataLst>
          </p:nvPr>
        </p:nvSpPr>
        <p:spPr>
          <a:xfrm flipV="1">
            <a:off x="831850" y="6561138"/>
            <a:ext cx="336550" cy="90488"/>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0" name="任意多边形: 形状 9"/>
          <p:cNvSpPr/>
          <p:nvPr>
            <p:custDataLst>
              <p:tags r:id="rId5"/>
            </p:custDataLst>
          </p:nvPr>
        </p:nvSpPr>
        <p:spPr>
          <a:xfrm flipH="1">
            <a:off x="10572750" y="0"/>
            <a:ext cx="1619250" cy="1616075"/>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alpha val="0"/>
                  <a:lumMod val="50000"/>
                  <a:lumOff val="50000"/>
                </a:schemeClr>
              </a:gs>
              <a:gs pos="100000">
                <a:schemeClr val="accent1">
                  <a:lumMod val="20000"/>
                  <a:lumOff val="80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pic>
        <p:nvPicPr>
          <p:cNvPr id="21510" name="图片 10"/>
          <p:cNvPicPr>
            <a:picLocks noChangeAspect="1"/>
          </p:cNvPicPr>
          <p:nvPr>
            <p:custDataLst>
              <p:tags r:id="rId6"/>
            </p:custDataLst>
          </p:nvPr>
        </p:nvPicPr>
        <p:blipFill>
          <a:blip r:embed="rId7"/>
          <a:srcRect l="9711" r="14517" b="15556"/>
          <a:stretch>
            <a:fillRect/>
          </a:stretch>
        </p:blipFill>
        <p:spPr>
          <a:xfrm>
            <a:off x="9438217" y="133350"/>
            <a:ext cx="2163233" cy="1508125"/>
          </a:xfrm>
          <a:prstGeom prst="rect">
            <a:avLst/>
          </a:prstGeom>
          <a:noFill/>
          <a:ln w="9525">
            <a:noFill/>
          </a:ln>
        </p:spPr>
      </p:pic>
      <p:sp>
        <p:nvSpPr>
          <p:cNvPr id="2" name="标题 1"/>
          <p:cNvSpPr>
            <a:spLocks noGrp="1"/>
          </p:cNvSpPr>
          <p:nvPr>
            <p:ph type="title" hasCustomPrompt="1"/>
          </p:nvPr>
        </p:nvSpPr>
        <p:spPr>
          <a:xfrm>
            <a:off x="839788" y="565200"/>
            <a:ext cx="1755775" cy="1081088"/>
          </a:xfrm>
        </p:spPr>
        <p:txBody>
          <a:bodyPr wrap="square" anchor="b">
            <a:normAutofit/>
          </a:bodyPr>
          <a:lstStyle>
            <a:lvl1pPr>
              <a:defRPr sz="4500"/>
            </a:lvl1pPr>
          </a:lstStyle>
          <a:p>
            <a:pPr fontAlgn="auto"/>
            <a:r>
              <a:rPr lang="zh-CN" altLang="en-US" strike="noStrike" noProof="1" dirty="0"/>
              <a:t>标题</a:t>
            </a:r>
            <a:endParaRPr lang="zh-CN" altLang="en-US" strike="noStrike" noProof="1" dirty="0"/>
          </a:p>
        </p:txBody>
      </p:sp>
      <p:sp>
        <p:nvSpPr>
          <p:cNvPr id="7" name="日期占位符 3"/>
          <p:cNvSpPr>
            <a:spLocks noGrp="1"/>
          </p:cNvSpPr>
          <p:nvPr>
            <p:ph type="dt" sz="half" idx="10"/>
            <p:custDataLst>
              <p:tags r:id="rId8"/>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正圆 55简" panose="00020600040101010101" charset="-122"/>
                <a:cs typeface="汉仪正圆 55简" panose="00020600040101010101" charset="-122"/>
              </a:rPr>
            </a:fld>
            <a:endParaRPr lang="zh-CN" altLang="en-US" dirty="0">
              <a:latin typeface="汉仪正圆 55简" panose="00020600040101010101" charset="-122"/>
              <a:ea typeface="汉仪正圆 55简" panose="00020600040101010101" charset="-122"/>
              <a:cs typeface="汉仪正圆 55简" panose="00020600040101010101" charset="-122"/>
            </a:endParaRPr>
          </a:p>
        </p:txBody>
      </p:sp>
      <p:sp>
        <p:nvSpPr>
          <p:cNvPr id="8" name="页脚占位符 4"/>
          <p:cNvSpPr>
            <a:spLocks noGrp="1"/>
          </p:cNvSpPr>
          <p:nvPr>
            <p:ph type="ftr" sz="quarter" idx="11"/>
            <p:custDataLst>
              <p:tags r:id="rId9"/>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正圆 55简" panose="00020600040101010101" charset="-122"/>
              <a:ea typeface="汉仪正圆 55简" panose="00020600040101010101" charset="-122"/>
            </a:endParaRPr>
          </a:p>
        </p:txBody>
      </p:sp>
      <p:sp>
        <p:nvSpPr>
          <p:cNvPr id="9" name="灯片编号占位符 5"/>
          <p:cNvSpPr>
            <a:spLocks noGrp="1"/>
          </p:cNvSpPr>
          <p:nvPr>
            <p:ph type="sldNum" sz="quarter" idx="12"/>
            <p:custDataLst>
              <p:tags r:id="rId10"/>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0">
                <a:schemeClr val="bg1">
                  <a:alpha val="0"/>
                </a:schemeClr>
              </a:gs>
              <a:gs pos="93000">
                <a:schemeClr val="accent1">
                  <a:alpha val="3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sym typeface="汉仪正圆 55简" panose="00020600040101010101" charset="-122"/>
            </a:endParaRPr>
          </a:p>
        </p:txBody>
      </p:sp>
      <p:sp>
        <p:nvSpPr>
          <p:cNvPr id="10" name="任意多边形: 形状 9"/>
          <p:cNvSpPr/>
          <p:nvPr>
            <p:custDataLst>
              <p:tags r:id="rId3"/>
            </p:custDataLst>
          </p:nvPr>
        </p:nvSpPr>
        <p:spPr>
          <a:xfrm flipH="1" flipV="1">
            <a:off x="0" y="0"/>
            <a:ext cx="4413250" cy="5384800"/>
          </a:xfrm>
          <a:custGeom>
            <a:avLst/>
            <a:gdLst>
              <a:gd name="connsiteX0" fmla="*/ 4412842 w 4412842"/>
              <a:gd name="connsiteY0" fmla="*/ 0 h 5384657"/>
              <a:gd name="connsiteX1" fmla="*/ 4412842 w 4412842"/>
              <a:gd name="connsiteY1" fmla="*/ 1850003 h 5384657"/>
              <a:gd name="connsiteX2" fmla="*/ 4412117 w 4412842"/>
              <a:gd name="connsiteY2" fmla="*/ 1850058 h 5384657"/>
              <a:gd name="connsiteX3" fmla="*/ 1845184 w 4412842"/>
              <a:gd name="connsiteY3" fmla="*/ 4694574 h 5384657"/>
              <a:gd name="connsiteX4" fmla="*/ 1903274 w 4412842"/>
              <a:gd name="connsiteY4" fmla="*/ 5270819 h 5384657"/>
              <a:gd name="connsiteX5" fmla="*/ 1932545 w 4412842"/>
              <a:gd name="connsiteY5" fmla="*/ 5384657 h 5384657"/>
              <a:gd name="connsiteX6" fmla="*/ 50857 w 4412842"/>
              <a:gd name="connsiteY6" fmla="*/ 5384657 h 5384657"/>
              <a:gd name="connsiteX7" fmla="*/ 24289 w 4412842"/>
              <a:gd name="connsiteY7" fmla="*/ 5175578 h 5384657"/>
              <a:gd name="connsiteX8" fmla="*/ 0 w 4412842"/>
              <a:gd name="connsiteY8" fmla="*/ 4694574 h 5384657"/>
              <a:gd name="connsiteX9" fmla="*/ 4223458 w 4412842"/>
              <a:gd name="connsiteY9" fmla="*/ 14401 h 53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842" h="5384657">
                <a:moveTo>
                  <a:pt x="4412842" y="0"/>
                </a:moveTo>
                <a:lnTo>
                  <a:pt x="4412842" y="1850003"/>
                </a:lnTo>
                <a:lnTo>
                  <a:pt x="4412117" y="1850058"/>
                </a:lnTo>
                <a:cubicBezTo>
                  <a:pt x="2970309" y="1996482"/>
                  <a:pt x="1845184" y="3214134"/>
                  <a:pt x="1845184" y="4694574"/>
                </a:cubicBezTo>
                <a:cubicBezTo>
                  <a:pt x="1845184" y="4891966"/>
                  <a:pt x="1865186" y="5084687"/>
                  <a:pt x="1903274" y="5270819"/>
                </a:cubicBezTo>
                <a:lnTo>
                  <a:pt x="1932545" y="5384657"/>
                </a:lnTo>
                <a:lnTo>
                  <a:pt x="50857" y="5384657"/>
                </a:lnTo>
                <a:lnTo>
                  <a:pt x="24289" y="5175578"/>
                </a:lnTo>
                <a:cubicBezTo>
                  <a:pt x="8228" y="5017428"/>
                  <a:pt x="0" y="4856962"/>
                  <a:pt x="0" y="4694574"/>
                </a:cubicBezTo>
                <a:cubicBezTo>
                  <a:pt x="0" y="2258759"/>
                  <a:pt x="1851204" y="255316"/>
                  <a:pt x="4223458" y="14401"/>
                </a:cubicBezTo>
                <a:close/>
              </a:path>
            </a:pathLst>
          </a:custGeom>
          <a:gradFill>
            <a:gsLst>
              <a:gs pos="0">
                <a:schemeClr val="accent1"/>
              </a:gs>
              <a:gs pos="61000">
                <a:schemeClr val="bg2">
                  <a:alpha val="82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pic>
        <p:nvPicPr>
          <p:cNvPr id="22532" name="图片 10"/>
          <p:cNvPicPr>
            <a:picLocks noChangeAspect="1"/>
          </p:cNvPicPr>
          <p:nvPr>
            <p:custDataLst>
              <p:tags r:id="rId4"/>
            </p:custDataLst>
          </p:nvPr>
        </p:nvPicPr>
        <p:blipFill>
          <a:blip r:embed="rId5"/>
          <a:srcRect l="21301" t="13702" r="16670"/>
          <a:stretch>
            <a:fillRect/>
          </a:stretch>
        </p:blipFill>
        <p:spPr>
          <a:xfrm>
            <a:off x="643467" y="1292225"/>
            <a:ext cx="5020733" cy="4368800"/>
          </a:xfrm>
          <a:prstGeom prst="rect">
            <a:avLst/>
          </a:prstGeom>
          <a:noFill/>
          <a:ln w="9525">
            <a:noFill/>
          </a:ln>
        </p:spPr>
      </p:pic>
      <p:sp>
        <p:nvSpPr>
          <p:cNvPr id="13" name="任意多边形: 形状 12"/>
          <p:cNvSpPr/>
          <p:nvPr>
            <p:custDataLst>
              <p:tags r:id="rId6"/>
            </p:custDataLst>
          </p:nvPr>
        </p:nvSpPr>
        <p:spPr>
          <a:xfrm rot="5400000" flipH="1">
            <a:off x="10931525" y="5598319"/>
            <a:ext cx="1261533" cy="1258888"/>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solidFill>
            <a:srgbClr val="FFFFFF">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4" name="任意多边形: 形状 13"/>
          <p:cNvSpPr/>
          <p:nvPr>
            <p:custDataLst>
              <p:tags r:id="rId7"/>
            </p:custDataLst>
          </p:nvPr>
        </p:nvSpPr>
        <p:spPr>
          <a:xfrm rot="10800000" flipV="1">
            <a:off x="10416117" y="903288"/>
            <a:ext cx="336550" cy="88900"/>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2" name="标题 1"/>
          <p:cNvSpPr>
            <a:spLocks noGrp="1"/>
          </p:cNvSpPr>
          <p:nvPr>
            <p:ph type="title"/>
          </p:nvPr>
        </p:nvSpPr>
        <p:spPr>
          <a:xfrm>
            <a:off x="5663619" y="3383257"/>
            <a:ext cx="5106563" cy="2165438"/>
          </a:xfrm>
        </p:spPr>
        <p:txBody>
          <a:bodyPr wrap="square" anchor="t" anchorCtr="0">
            <a:normAutofit/>
          </a:bodyPr>
          <a:lstStyle>
            <a:lvl1pPr algn="r">
              <a:defRPr sz="4050"/>
            </a:lvl1pPr>
          </a:lstStyle>
          <a:p>
            <a:pPr fontAlgn="auto"/>
            <a:r>
              <a:rPr lang="zh-CN" altLang="en-US" sz="4050" strike="noStrike" noProof="1" dirty="0"/>
              <a:t>单击此处编辑母版标题样式</a:t>
            </a:r>
            <a:endParaRPr lang="zh-CN" altLang="en-US" strike="noStrike" noProof="1" dirty="0"/>
          </a:p>
        </p:txBody>
      </p:sp>
      <p:sp>
        <p:nvSpPr>
          <p:cNvPr id="8" name="节编号 3"/>
          <p:cNvSpPr>
            <a:spLocks noGrp="1"/>
          </p:cNvSpPr>
          <p:nvPr>
            <p:ph type="body" sz="quarter" idx="13" hasCustomPrompt="1"/>
          </p:nvPr>
        </p:nvSpPr>
        <p:spPr>
          <a:xfrm>
            <a:off x="5663619" y="1506212"/>
            <a:ext cx="5106563" cy="1740519"/>
          </a:xfrm>
          <a:noFill/>
        </p:spPr>
        <p:txBody>
          <a:bodyPr wrap="none" lIns="0" tIns="0" rIns="0" bIns="0" rtlCol="0" anchor="b" anchorCtr="0">
            <a:normAutofit/>
          </a:bodyPr>
          <a:lstStyle>
            <a:lvl1pPr marL="0" indent="0" algn="r">
              <a:buNone/>
              <a:defRPr lang="zh-CN" altLang="en-US" sz="6600" b="1" dirty="0">
                <a:gradFill flip="none" rotWithShape="1">
                  <a:gsLst>
                    <a:gs pos="28000">
                      <a:schemeClr val="accent1"/>
                    </a:gs>
                    <a:gs pos="75000">
                      <a:schemeClr val="accent1">
                        <a:lumMod val="75000"/>
                      </a:schemeClr>
                    </a:gs>
                  </a:gsLst>
                  <a:lin ang="2700000" scaled="1"/>
                  <a:tileRect/>
                </a:gradFill>
                <a:latin typeface="+mj-ea"/>
                <a:ea typeface="+mj-ea"/>
              </a:defRPr>
            </a:lvl1pPr>
          </a:lstStyle>
          <a:p>
            <a:pPr marL="0" lvl="0" algn="r" fontAlgn="auto">
              <a:lnSpc>
                <a:spcPct val="100000"/>
              </a:lnSpc>
            </a:pPr>
            <a:r>
              <a:rPr lang="zh-CN" altLang="en-US" strike="noStrike" noProof="1" dirty="0"/>
              <a:t>节编号</a:t>
            </a:r>
            <a:endParaRPr lang="zh-CN" altLang="en-US" strike="noStrike" noProof="1" dirty="0"/>
          </a:p>
        </p:txBody>
      </p:sp>
      <p:sp>
        <p:nvSpPr>
          <p:cNvPr id="4" name="日期占位符 4"/>
          <p:cNvSpPr>
            <a:spLocks noGrp="1"/>
          </p:cNvSpPr>
          <p:nvPr>
            <p:ph type="dt" sz="half" idx="10"/>
            <p:custDataLst>
              <p:tags r:id="rId8"/>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
        <p:nvSpPr>
          <p:cNvPr id="5" name="页脚占位符 5"/>
          <p:cNvSpPr>
            <a:spLocks noGrp="1"/>
          </p:cNvSpPr>
          <p:nvPr>
            <p:ph type="ftr" sz="quarter" idx="11"/>
            <p:custDataLst>
              <p:tags r:id="rId9"/>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正圆 55简" panose="00020600040101010101" charset="-122"/>
              <a:ea typeface="汉仪正圆 55简" panose="00020600040101010101" charset="-122"/>
            </a:endParaRPr>
          </a:p>
        </p:txBody>
      </p:sp>
      <p:sp>
        <p:nvSpPr>
          <p:cNvPr id="6" name="灯片编号占位符 6"/>
          <p:cNvSpPr>
            <a:spLocks noGrp="1"/>
          </p:cNvSpPr>
          <p:nvPr>
            <p:ph type="sldNum" sz="quarter" idx="12"/>
            <p:custDataLst>
              <p:tags r:id="rId10"/>
            </p:custDataLst>
          </p:nvPr>
        </p:nvSpPr>
        <p:spPr>
          <a:xfrm>
            <a:off x="8754533"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vert="horz" wrap="square" lIns="0" tIns="0" rIns="0" bIns="0" rtlCol="0" anchor="ctr">
            <a:normAutofit/>
          </a:bodyPr>
          <a:lstStyle>
            <a:lvl1pPr>
              <a:defRPr lang="zh-CN" altLang="en-US" dirty="0"/>
            </a:lvl1pPr>
          </a:lstStyle>
          <a:p>
            <a:pPr lvl="0" fontAlgn="auto"/>
            <a:r>
              <a:rPr lang="zh-CN" altLang="en-US" strike="noStrike" noProof="1" dirty="0"/>
              <a:t>单击此处编辑母版标题样式</a:t>
            </a:r>
            <a:endParaRPr lang="zh-CN" altLang="en-US" strike="noStrike" noProof="1" dirty="0"/>
          </a:p>
        </p:txBody>
      </p:sp>
      <p:sp>
        <p:nvSpPr>
          <p:cNvPr id="3" name="内容占位符 2"/>
          <p:cNvSpPr>
            <a:spLocks noGrp="1"/>
          </p:cNvSpPr>
          <p:nvPr>
            <p:ph sz="half" idx="1"/>
          </p:nvPr>
        </p:nvSpPr>
        <p:spPr>
          <a:xfrm>
            <a:off x="69596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内容占位符 3"/>
          <p:cNvSpPr>
            <a:spLocks noGrp="1"/>
          </p:cNvSpPr>
          <p:nvPr>
            <p:ph sz="half" idx="2"/>
          </p:nvPr>
        </p:nvSpPr>
        <p:spPr>
          <a:xfrm>
            <a:off x="6172200" y="1301750"/>
            <a:ext cx="5323840" cy="487585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日期占位符 4"/>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6" name="页脚占位符 5"/>
          <p:cNvSpPr>
            <a:spLocks noGrp="1"/>
          </p:cNvSpPr>
          <p:nvPr>
            <p:ph type="ftr" sz="quarter" idx="11"/>
          </p:nvPr>
        </p:nvSpPr>
        <p:spPr/>
        <p:txBody>
          <a:bodyPr/>
          <a:p>
            <a:pPr lvl="0"/>
            <a:endParaRPr lang="zh-CN" altLang="en-US" dirty="0"/>
          </a:p>
        </p:txBody>
      </p:sp>
      <p:sp>
        <p:nvSpPr>
          <p:cNvPr id="7" name="灯片编号占位符 6"/>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hasCustomPrompt="1"/>
          </p:nvPr>
        </p:nvSpPr>
        <p:spPr>
          <a:xfrm>
            <a:off x="608400" y="1929150"/>
            <a:ext cx="5342400" cy="2862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08400" y="2247750"/>
            <a:ext cx="5342400" cy="3296700"/>
          </a:xfrm>
        </p:spPr>
        <p:txBody>
          <a:bodyPr vert="horz" lIns="101600" tIns="0" rIns="82550" bIns="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hasCustomPrompt="1"/>
          </p:nvPr>
        </p:nvSpPr>
        <p:spPr>
          <a:xfrm>
            <a:off x="6235751" y="1923547"/>
            <a:ext cx="5342400" cy="2862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单击此处编辑文本</a:t>
            </a:r>
            <a:endParaRPr lang="zh-CN" altLang="en-US" strike="noStrike" noProof="1"/>
          </a:p>
        </p:txBody>
      </p:sp>
      <p:sp>
        <p:nvSpPr>
          <p:cNvPr id="6" name="内容占位符 5"/>
          <p:cNvSpPr>
            <a:spLocks noGrp="1"/>
          </p:cNvSpPr>
          <p:nvPr>
            <p:ph sz="quarter" idx="4"/>
          </p:nvPr>
        </p:nvSpPr>
        <p:spPr>
          <a:xfrm>
            <a:off x="6235751" y="2247750"/>
            <a:ext cx="5342400" cy="3296700"/>
          </a:xfrm>
        </p:spPr>
        <p:txBody>
          <a:bodyPr vert="horz" lIns="101600" tIns="0" rIns="82550" bIns="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dirty="0"/>
          </a:p>
        </p:txBody>
      </p:sp>
      <p:sp>
        <p:nvSpPr>
          <p:cNvPr id="9" name="灯片编号占位符 8"/>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9596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单击此处编辑母版文本样式</a:t>
            </a:r>
            <a:endParaRPr lang="zh-CN" altLang="en-US" strike="noStrike" noProof="1" dirty="0"/>
          </a:p>
        </p:txBody>
      </p:sp>
      <p:sp>
        <p:nvSpPr>
          <p:cNvPr id="4" name="内容占位符 3"/>
          <p:cNvSpPr>
            <a:spLocks noGrp="1"/>
          </p:cNvSpPr>
          <p:nvPr>
            <p:ph sz="half" idx="2"/>
          </p:nvPr>
        </p:nvSpPr>
        <p:spPr>
          <a:xfrm>
            <a:off x="69596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5" name="文本占位符 4"/>
          <p:cNvSpPr>
            <a:spLocks noGrp="1"/>
          </p:cNvSpPr>
          <p:nvPr>
            <p:ph type="body" sz="quarter" idx="3"/>
          </p:nvPr>
        </p:nvSpPr>
        <p:spPr>
          <a:xfrm>
            <a:off x="6172200" y="1301750"/>
            <a:ext cx="5323840" cy="411303"/>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单击此处编辑母版文本样式</a:t>
            </a:r>
            <a:endParaRPr lang="zh-CN" altLang="en-US" strike="noStrike" noProof="1" dirty="0"/>
          </a:p>
        </p:txBody>
      </p:sp>
      <p:sp>
        <p:nvSpPr>
          <p:cNvPr id="6" name="内容占位符 5"/>
          <p:cNvSpPr>
            <a:spLocks noGrp="1"/>
          </p:cNvSpPr>
          <p:nvPr>
            <p:ph sz="quarter" idx="4"/>
          </p:nvPr>
        </p:nvSpPr>
        <p:spPr>
          <a:xfrm>
            <a:off x="6172200" y="1875099"/>
            <a:ext cx="5323840" cy="4300276"/>
          </a:xfrm>
        </p:spPr>
        <p:txBody>
          <a:bodyPr wrap="square">
            <a:normAutofit/>
          </a:bodyPr>
          <a:lstStyle>
            <a:lvl1pPr>
              <a:defRPr sz="1650"/>
            </a:lvl1pPr>
          </a:lstStyle>
          <a:p>
            <a:pPr lvl="0" fontAlgn="auto"/>
            <a:r>
              <a:rPr lang="zh-CN" altLang="en-US" sz="1650"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10" name="标题 9"/>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7" name="页脚占位符 6"/>
          <p:cNvSpPr>
            <a:spLocks noGrp="1"/>
          </p:cNvSpPr>
          <p:nvPr>
            <p:ph type="ftr" sz="quarter" idx="11"/>
          </p:nvPr>
        </p:nvSpPr>
        <p:spPr/>
        <p:txBody>
          <a:bodyPr/>
          <a:p>
            <a:pPr lvl="0"/>
            <a:endParaRPr lang="zh-CN" altLang="en-US" dirty="0"/>
          </a:p>
        </p:txBody>
      </p:sp>
      <p:sp>
        <p:nvSpPr>
          <p:cNvPr id="8" name="灯片编号占位符 7"/>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wrap="square">
            <a:normAutofit/>
          </a:body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3" name="页脚占位符 2"/>
          <p:cNvSpPr>
            <a:spLocks noGrp="1"/>
          </p:cNvSpPr>
          <p:nvPr>
            <p:ph type="ftr" sz="quarter" idx="11"/>
          </p:nvPr>
        </p:nvSpPr>
        <p:spPr/>
        <p:txBody>
          <a:bodyPr/>
          <a:p>
            <a:pPr lvl="0"/>
            <a:endParaRPr lang="zh-CN" altLang="en-US" dirty="0"/>
          </a:p>
        </p:txBody>
      </p:sp>
      <p:sp>
        <p:nvSpPr>
          <p:cNvPr id="4" name="灯片编号占位符 3"/>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nvPr>
        </p:nvSpPr>
        <p:spPr>
          <a:xfrm>
            <a:off x="695960" y="360045"/>
            <a:ext cx="10801985" cy="5817870"/>
          </a:xfrm>
        </p:spPr>
        <p:txBody>
          <a:bodyPr wrap="square">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sym typeface="+mn-ea"/>
              </a:rPr>
              <a:t>第</a:t>
            </a:r>
            <a:r>
              <a:rPr lang="zh-CN" altLang="en-US" strike="noStrike" noProof="1" dirty="0"/>
              <a:t>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4" name="页脚占位符 3"/>
          <p:cNvSpPr>
            <a:spLocks noGrp="1"/>
          </p:cNvSpPr>
          <p:nvPr>
            <p:ph type="ftr" sz="quarter" idx="11"/>
          </p:nvPr>
        </p:nvSpPr>
        <p:spPr/>
        <p:txBody>
          <a:bodyPr/>
          <a:p>
            <a:pPr lvl="0"/>
            <a:endParaRPr lang="zh-CN" altLang="en-US" dirty="0"/>
          </a:p>
        </p:txBody>
      </p:sp>
      <p:sp>
        <p:nvSpPr>
          <p:cNvPr id="5" name="灯片编号占位符 4"/>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95960" y="1301750"/>
            <a:ext cx="10799088" cy="405553"/>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fontAlgn="auto"/>
            <a:r>
              <a:rPr lang="zh-CN" altLang="en-US" strike="noStrike" noProof="1" dirty="0"/>
              <a:t>单击此处编辑副标题</a:t>
            </a:r>
            <a:endParaRPr lang="zh-CN" altLang="en-US" strike="noStrike" noProof="1" dirty="0"/>
          </a:p>
        </p:txBody>
      </p:sp>
      <p:sp>
        <p:nvSpPr>
          <p:cNvPr id="4" name="标题 3"/>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5" name="页脚占位符 4"/>
          <p:cNvSpPr>
            <a:spLocks noGrp="1"/>
          </p:cNvSpPr>
          <p:nvPr>
            <p:ph type="ftr" sz="quarter" idx="11"/>
          </p:nvPr>
        </p:nvSpPr>
        <p:spPr/>
        <p:txBody>
          <a:bodyPr/>
          <a:p>
            <a:pPr lvl="0"/>
            <a:endParaRPr lang="zh-CN" altLang="en-US" dirty="0"/>
          </a:p>
        </p:txBody>
      </p:sp>
      <p:sp>
        <p:nvSpPr>
          <p:cNvPr id="6" name="灯片编号占位符 5"/>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p:custDataLst>
              <p:tags r:id="rId2"/>
            </p:custDataLst>
          </p:nvPr>
        </p:nvSpPr>
        <p:spPr>
          <a:xfrm>
            <a:off x="0" y="0"/>
            <a:ext cx="12192000" cy="6858000"/>
          </a:xfrm>
          <a:prstGeom prst="rect">
            <a:avLst/>
          </a:prstGeom>
          <a:gradFill flip="none" rotWithShape="1">
            <a:gsLst>
              <a:gs pos="0">
                <a:schemeClr val="bg1">
                  <a:alpha val="0"/>
                </a:schemeClr>
              </a:gs>
              <a:gs pos="93000">
                <a:schemeClr val="accent1">
                  <a:alpha val="3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sym typeface="汉仪正圆 55简" panose="00020600040101010101" charset="-122"/>
            </a:endParaRPr>
          </a:p>
        </p:txBody>
      </p:sp>
      <p:sp>
        <p:nvSpPr>
          <p:cNvPr id="8" name="任意多边形: 形状 7"/>
          <p:cNvSpPr/>
          <p:nvPr>
            <p:custDataLst>
              <p:tags r:id="rId3"/>
            </p:custDataLst>
          </p:nvPr>
        </p:nvSpPr>
        <p:spPr>
          <a:xfrm>
            <a:off x="6510867" y="0"/>
            <a:ext cx="5681133" cy="6858000"/>
          </a:xfrm>
          <a:custGeom>
            <a:avLst/>
            <a:gdLst>
              <a:gd name="connsiteX0" fmla="*/ 4412842 w 4412842"/>
              <a:gd name="connsiteY0" fmla="*/ 0 h 5384657"/>
              <a:gd name="connsiteX1" fmla="*/ 4412842 w 4412842"/>
              <a:gd name="connsiteY1" fmla="*/ 1850003 h 5384657"/>
              <a:gd name="connsiteX2" fmla="*/ 4412117 w 4412842"/>
              <a:gd name="connsiteY2" fmla="*/ 1850058 h 5384657"/>
              <a:gd name="connsiteX3" fmla="*/ 1845184 w 4412842"/>
              <a:gd name="connsiteY3" fmla="*/ 4694574 h 5384657"/>
              <a:gd name="connsiteX4" fmla="*/ 1903274 w 4412842"/>
              <a:gd name="connsiteY4" fmla="*/ 5270819 h 5384657"/>
              <a:gd name="connsiteX5" fmla="*/ 1932545 w 4412842"/>
              <a:gd name="connsiteY5" fmla="*/ 5384657 h 5384657"/>
              <a:gd name="connsiteX6" fmla="*/ 50857 w 4412842"/>
              <a:gd name="connsiteY6" fmla="*/ 5384657 h 5384657"/>
              <a:gd name="connsiteX7" fmla="*/ 24289 w 4412842"/>
              <a:gd name="connsiteY7" fmla="*/ 5175578 h 5384657"/>
              <a:gd name="connsiteX8" fmla="*/ 0 w 4412842"/>
              <a:gd name="connsiteY8" fmla="*/ 4694574 h 5384657"/>
              <a:gd name="connsiteX9" fmla="*/ 4223458 w 4412842"/>
              <a:gd name="connsiteY9" fmla="*/ 14401 h 5384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2842" h="5384657">
                <a:moveTo>
                  <a:pt x="4412842" y="0"/>
                </a:moveTo>
                <a:lnTo>
                  <a:pt x="4412842" y="1850003"/>
                </a:lnTo>
                <a:lnTo>
                  <a:pt x="4412117" y="1850058"/>
                </a:lnTo>
                <a:cubicBezTo>
                  <a:pt x="2970309" y="1996482"/>
                  <a:pt x="1845184" y="3214134"/>
                  <a:pt x="1845184" y="4694574"/>
                </a:cubicBezTo>
                <a:cubicBezTo>
                  <a:pt x="1845184" y="4891966"/>
                  <a:pt x="1865186" y="5084687"/>
                  <a:pt x="1903274" y="5270819"/>
                </a:cubicBezTo>
                <a:lnTo>
                  <a:pt x="1932545" y="5384657"/>
                </a:lnTo>
                <a:lnTo>
                  <a:pt x="50857" y="5384657"/>
                </a:lnTo>
                <a:lnTo>
                  <a:pt x="24289" y="5175578"/>
                </a:lnTo>
                <a:cubicBezTo>
                  <a:pt x="8228" y="5017428"/>
                  <a:pt x="0" y="4856962"/>
                  <a:pt x="0" y="4694574"/>
                </a:cubicBezTo>
                <a:cubicBezTo>
                  <a:pt x="0" y="2258759"/>
                  <a:pt x="1851204" y="255316"/>
                  <a:pt x="4223458" y="14401"/>
                </a:cubicBezTo>
                <a:close/>
              </a:path>
            </a:pathLst>
          </a:custGeom>
          <a:gradFill>
            <a:gsLst>
              <a:gs pos="0">
                <a:schemeClr val="accent1">
                  <a:alpha val="50000"/>
                </a:schemeClr>
              </a:gs>
              <a:gs pos="100000">
                <a:schemeClr val="bg2">
                  <a:alpha val="75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9" name="任意多边形: 形状 8"/>
          <p:cNvSpPr/>
          <p:nvPr>
            <p:custDataLst>
              <p:tags r:id="rId4"/>
            </p:custDataLst>
          </p:nvPr>
        </p:nvSpPr>
        <p:spPr>
          <a:xfrm>
            <a:off x="0" y="0"/>
            <a:ext cx="1261533" cy="1258888"/>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lumMod val="40000"/>
                  <a:lumOff val="60000"/>
                  <a:alpha val="0"/>
                </a:schemeClr>
              </a:gs>
              <a:gs pos="100000">
                <a:schemeClr val="accent1">
                  <a:alpha val="53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pic>
        <p:nvPicPr>
          <p:cNvPr id="23557" name="图片 10"/>
          <p:cNvPicPr>
            <a:picLocks noChangeAspect="1"/>
          </p:cNvPicPr>
          <p:nvPr>
            <p:custDataLst>
              <p:tags r:id="rId5"/>
            </p:custDataLst>
          </p:nvPr>
        </p:nvPicPr>
        <p:blipFill>
          <a:blip r:embed="rId6"/>
          <a:srcRect l="23701" t="9514" r="16457" b="12361"/>
          <a:stretch>
            <a:fillRect/>
          </a:stretch>
        </p:blipFill>
        <p:spPr>
          <a:xfrm>
            <a:off x="6561667" y="1258888"/>
            <a:ext cx="4855633" cy="3962400"/>
          </a:xfrm>
          <a:prstGeom prst="rect">
            <a:avLst/>
          </a:prstGeom>
          <a:noFill/>
          <a:ln w="9525">
            <a:noFill/>
          </a:ln>
        </p:spPr>
      </p:pic>
      <p:sp>
        <p:nvSpPr>
          <p:cNvPr id="2" name="标题 1"/>
          <p:cNvSpPr>
            <a:spLocks noGrp="1"/>
          </p:cNvSpPr>
          <p:nvPr>
            <p:ph type="ctrTitle"/>
          </p:nvPr>
        </p:nvSpPr>
        <p:spPr>
          <a:xfrm>
            <a:off x="1235075" y="1215661"/>
            <a:ext cx="5232511" cy="2389310"/>
          </a:xfrm>
        </p:spPr>
        <p:txBody>
          <a:bodyPr wrap="square" anchor="b">
            <a:normAutofit/>
          </a:bodyPr>
          <a:lstStyle>
            <a:lvl1pPr algn="l">
              <a:lnSpc>
                <a:spcPct val="100000"/>
              </a:lnSpc>
              <a:defRPr sz="4500"/>
            </a:lvl1pPr>
          </a:lstStyle>
          <a:p>
            <a:pPr fontAlgn="auto"/>
            <a:r>
              <a:rPr lang="zh-CN" altLang="en-US" strike="noStrike" noProof="1" dirty="0"/>
              <a:t>单击此处编辑母版标题样式</a:t>
            </a:r>
            <a:endParaRPr lang="zh-CN" altLang="en-US" strike="noStrike" noProof="1" dirty="0"/>
          </a:p>
        </p:txBody>
      </p:sp>
      <p:sp>
        <p:nvSpPr>
          <p:cNvPr id="3" name="副标题 2"/>
          <p:cNvSpPr>
            <a:spLocks noGrp="1"/>
          </p:cNvSpPr>
          <p:nvPr>
            <p:ph type="subTitle" idx="1" hasCustomPrompt="1"/>
          </p:nvPr>
        </p:nvSpPr>
        <p:spPr>
          <a:xfrm>
            <a:off x="1235075" y="3731331"/>
            <a:ext cx="5257799" cy="972000"/>
          </a:xfrm>
        </p:spPr>
        <p:txBody>
          <a:bodyPr wrap="square">
            <a:normAutofit/>
          </a:bodyPr>
          <a:lstStyle>
            <a:lvl1pPr marL="0" indent="0" algn="l">
              <a:lnSpc>
                <a:spcPct val="100000"/>
              </a:lnSpc>
              <a:buNone/>
              <a:defRPr sz="2400" b="1" cap="all" baseline="0">
                <a:gradFill>
                  <a:gsLst>
                    <a:gs pos="0">
                      <a:schemeClr val="accent1"/>
                    </a:gs>
                    <a:gs pos="60000">
                      <a:schemeClr val="accent1">
                        <a:lumMod val="75000"/>
                      </a:schemeClr>
                    </a:gs>
                  </a:gsLst>
                  <a:lin ang="2700000" scaled="1"/>
                </a:gra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4" name="日期占位符 3"/>
          <p:cNvSpPr>
            <a:spLocks noGrp="1"/>
          </p:cNvSpPr>
          <p:nvPr>
            <p:ph type="dt" sz="half" idx="10"/>
            <p:custDataLst>
              <p:tags r:id="rId7"/>
            </p:custDataLst>
          </p:nvPr>
        </p:nvSpPr>
        <p:spPr>
          <a:xfrm>
            <a:off x="696383" y="6356350"/>
            <a:ext cx="2743200" cy="365125"/>
          </a:xfrm>
          <a:prstGeom prst="rect">
            <a:avLst/>
          </a:prstGeom>
        </p:spPr>
        <p:txBody>
          <a:bodyPr vert="horz" wrap="square" lIns="91440" tIns="45720" rIns="91440" bIns="45720" rtlCol="0" anchor="ctr"/>
          <a:p>
            <a:fld id="{BB962C8B-B14F-4D97-AF65-F5344CB8AC3E}" type="datetime1">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
        <p:nvSpPr>
          <p:cNvPr id="5" name="页脚占位符 4"/>
          <p:cNvSpPr>
            <a:spLocks noGrp="1"/>
          </p:cNvSpPr>
          <p:nvPr>
            <p:ph type="ftr" sz="quarter" idx="11"/>
            <p:custDataLst>
              <p:tags r:id="rId8"/>
            </p:custDataLst>
          </p:nvPr>
        </p:nvSpPr>
        <p:spPr>
          <a:xfrm>
            <a:off x="4038600" y="6356350"/>
            <a:ext cx="4114800" cy="365125"/>
          </a:xfrm>
          <a:prstGeom prst="rect">
            <a:avLst/>
          </a:prstGeom>
        </p:spPr>
        <p:txBody>
          <a:bodyPr vert="horz" lIns="91440" tIns="45720" rIns="91440" bIns="45720" rtlCol="0" anchor="ctr"/>
          <a:p>
            <a:pPr algn="ctr"/>
            <a:endParaRPr lang="zh-CN" altLang="en-US">
              <a:latin typeface="汉仪正圆 55简" panose="00020600040101010101" charset="-122"/>
              <a:ea typeface="汉仪正圆 55简" panose="00020600040101010101" charset="-122"/>
            </a:endParaRPr>
          </a:p>
        </p:txBody>
      </p:sp>
      <p:sp>
        <p:nvSpPr>
          <p:cNvPr id="6" name="灯片编号占位符 5"/>
          <p:cNvSpPr>
            <a:spLocks noGrp="1"/>
          </p:cNvSpPr>
          <p:nvPr>
            <p:ph type="sldNum" sz="quarter" idx="12"/>
            <p:custDataLst>
              <p:tags r:id="rId9"/>
            </p:custDataLst>
          </p:nvPr>
        </p:nvSpPr>
        <p:spPr>
          <a:xfrm>
            <a:off x="8610600" y="6356350"/>
            <a:ext cx="2743200" cy="365125"/>
          </a:xfrm>
          <a:prstGeom prst="rect">
            <a:avLst/>
          </a:prstGeom>
        </p:spPr>
        <p:txBody>
          <a:bodyPr vert="horz" wrap="square" lIns="91440" tIns="45720" rIns="91440" bIns="45720" rtlCol="0" anchor="ctr"/>
          <a:p>
            <a:pPr algn="r"/>
            <a:fld id="{9A0DB2DC-4C9A-4742-B13C-FB6460FD3503}" type="slidenum">
              <a:rPr lang="zh-CN" altLang="en-US">
                <a:latin typeface="汉仪正圆 55简" panose="00020600040101010101" charset="-122"/>
                <a:cs typeface="汉仪正圆 55简" panose="00020600040101010101" charset="-122"/>
              </a:rPr>
            </a:fld>
            <a:endParaRPr lang="zh-CN" altLang="en-US">
              <a:latin typeface="汉仪正圆 55简" panose="00020600040101010101" charset="-122"/>
              <a:ea typeface="汉仪正圆 55简" panose="00020600040101010101" charset="-122"/>
              <a:cs typeface="汉仪正圆 55简" panose="00020600040101010101" charset="-122"/>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flipH="1">
            <a:off x="0" y="0"/>
            <a:ext cx="12192000" cy="6858000"/>
          </a:xfrm>
          <a:prstGeom prst="rect">
            <a:avLst/>
          </a:prstGeom>
          <a:gradFill flip="none" rotWithShape="1">
            <a:gsLst>
              <a:gs pos="37000">
                <a:schemeClr val="bg1"/>
              </a:gs>
              <a:gs pos="81000">
                <a:schemeClr val="bg2"/>
              </a:gs>
            </a:gsLst>
            <a:lin ang="8100000" scaled="1"/>
            <a:tileRect/>
          </a:gradFill>
          <a:ln w="12887" cap="flat">
            <a:noFill/>
            <a:prstDash val="solid"/>
            <a:miter/>
          </a:ln>
        </p:spPr>
        <p:txBody>
          <a:bodyPr rtlCol="0" anchor="ctr"/>
          <a:lstStyle/>
          <a:p>
            <a:endParaRPr lang="zh-CN" altLang="en-US" sz="1800"/>
          </a:p>
        </p:txBody>
      </p:sp>
      <p:sp>
        <p:nvSpPr>
          <p:cNvPr id="9" name="矩形: 单圆角 8"/>
          <p:cNvSpPr/>
          <p:nvPr userDrawn="1">
            <p:custDataLst>
              <p:tags r:id="rId3"/>
            </p:custDataLst>
          </p:nvPr>
        </p:nvSpPr>
        <p:spPr>
          <a:xfrm flipH="1">
            <a:off x="0" y="4902396"/>
            <a:ext cx="12191998" cy="1955604"/>
          </a:xfrm>
          <a:prstGeom prst="round1Rect">
            <a:avLst>
              <a:gd name="adj" fmla="val 35708"/>
            </a:avLst>
          </a:prstGeom>
          <a:gradFill flip="none" rotWithShape="1">
            <a:gsLst>
              <a:gs pos="0">
                <a:schemeClr val="bg2">
                  <a:lumMod val="90000"/>
                </a:schemeClr>
              </a:gs>
              <a:gs pos="100000">
                <a:schemeClr val="bg2">
                  <a:alpha val="0"/>
                </a:schemeClr>
              </a:gs>
            </a:gsLst>
            <a:lin ang="5400000" scaled="1"/>
            <a:tileRect/>
          </a:gradFill>
          <a:ln w="12887" cap="flat">
            <a:noFill/>
            <a:prstDash val="solid"/>
            <a:miter/>
          </a:ln>
        </p:spPr>
        <p:txBody>
          <a:bodyPr rtlCol="0" anchor="ctr"/>
          <a:lstStyle/>
          <a:p>
            <a:endParaRPr lang="zh-CN" altLang="en-US" sz="1800"/>
          </a:p>
        </p:txBody>
      </p:sp>
      <p:sp>
        <p:nvSpPr>
          <p:cNvPr id="10" name="任意多边形: 形状 9"/>
          <p:cNvSpPr/>
          <p:nvPr userDrawn="1">
            <p:custDataLst>
              <p:tags r:id="rId4"/>
            </p:custDataLst>
          </p:nvPr>
        </p:nvSpPr>
        <p:spPr>
          <a:xfrm>
            <a:off x="10400539" y="946089"/>
            <a:ext cx="619095" cy="92027"/>
          </a:xfrm>
          <a:custGeom>
            <a:avLst/>
            <a:gdLst>
              <a:gd name="connsiteX0" fmla="*/ 497114 w 537028"/>
              <a:gd name="connsiteY0" fmla="*/ 0 h 79828"/>
              <a:gd name="connsiteX1" fmla="*/ 537028 w 537028"/>
              <a:gd name="connsiteY1" fmla="*/ 39914 h 79828"/>
              <a:gd name="connsiteX2" fmla="*/ 497114 w 537028"/>
              <a:gd name="connsiteY2" fmla="*/ 79828 h 79828"/>
              <a:gd name="connsiteX3" fmla="*/ 457200 w 537028"/>
              <a:gd name="connsiteY3" fmla="*/ 39914 h 79828"/>
              <a:gd name="connsiteX4" fmla="*/ 497114 w 537028"/>
              <a:gd name="connsiteY4" fmla="*/ 0 h 79828"/>
              <a:gd name="connsiteX5" fmla="*/ 344714 w 537028"/>
              <a:gd name="connsiteY5" fmla="*/ 0 h 79828"/>
              <a:gd name="connsiteX6" fmla="*/ 384628 w 537028"/>
              <a:gd name="connsiteY6" fmla="*/ 39914 h 79828"/>
              <a:gd name="connsiteX7" fmla="*/ 344714 w 537028"/>
              <a:gd name="connsiteY7" fmla="*/ 79828 h 79828"/>
              <a:gd name="connsiteX8" fmla="*/ 304800 w 537028"/>
              <a:gd name="connsiteY8" fmla="*/ 39914 h 79828"/>
              <a:gd name="connsiteX9" fmla="*/ 344714 w 537028"/>
              <a:gd name="connsiteY9" fmla="*/ 0 h 79828"/>
              <a:gd name="connsiteX10" fmla="*/ 192314 w 537028"/>
              <a:gd name="connsiteY10" fmla="*/ 0 h 79828"/>
              <a:gd name="connsiteX11" fmla="*/ 232228 w 537028"/>
              <a:gd name="connsiteY11" fmla="*/ 39914 h 79828"/>
              <a:gd name="connsiteX12" fmla="*/ 192314 w 537028"/>
              <a:gd name="connsiteY12" fmla="*/ 79828 h 79828"/>
              <a:gd name="connsiteX13" fmla="*/ 152400 w 537028"/>
              <a:gd name="connsiteY13" fmla="*/ 39914 h 79828"/>
              <a:gd name="connsiteX14" fmla="*/ 192314 w 537028"/>
              <a:gd name="connsiteY14" fmla="*/ 0 h 79828"/>
              <a:gd name="connsiteX15" fmla="*/ 39914 w 537028"/>
              <a:gd name="connsiteY15" fmla="*/ 0 h 79828"/>
              <a:gd name="connsiteX16" fmla="*/ 79828 w 537028"/>
              <a:gd name="connsiteY16" fmla="*/ 39914 h 79828"/>
              <a:gd name="connsiteX17" fmla="*/ 39914 w 537028"/>
              <a:gd name="connsiteY17" fmla="*/ 79828 h 79828"/>
              <a:gd name="connsiteX18" fmla="*/ 0 w 537028"/>
              <a:gd name="connsiteY18" fmla="*/ 39914 h 79828"/>
              <a:gd name="connsiteX19" fmla="*/ 39914 w 537028"/>
              <a:gd name="connsiteY19" fmla="*/ 0 h 7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7028" h="79828">
                <a:moveTo>
                  <a:pt x="497114" y="0"/>
                </a:moveTo>
                <a:cubicBezTo>
                  <a:pt x="519158" y="0"/>
                  <a:pt x="537028" y="17870"/>
                  <a:pt x="537028" y="39914"/>
                </a:cubicBezTo>
                <a:cubicBezTo>
                  <a:pt x="537028" y="61958"/>
                  <a:pt x="519158" y="79828"/>
                  <a:pt x="497114" y="79828"/>
                </a:cubicBezTo>
                <a:cubicBezTo>
                  <a:pt x="475070" y="79828"/>
                  <a:pt x="457200" y="61958"/>
                  <a:pt x="457200" y="39914"/>
                </a:cubicBezTo>
                <a:cubicBezTo>
                  <a:pt x="457200" y="17870"/>
                  <a:pt x="475070" y="0"/>
                  <a:pt x="497114" y="0"/>
                </a:cubicBezTo>
                <a:close/>
                <a:moveTo>
                  <a:pt x="344714" y="0"/>
                </a:moveTo>
                <a:cubicBezTo>
                  <a:pt x="366758" y="0"/>
                  <a:pt x="384628" y="17870"/>
                  <a:pt x="384628" y="39914"/>
                </a:cubicBezTo>
                <a:cubicBezTo>
                  <a:pt x="384628" y="61958"/>
                  <a:pt x="366758" y="79828"/>
                  <a:pt x="344714" y="79828"/>
                </a:cubicBezTo>
                <a:cubicBezTo>
                  <a:pt x="322670" y="79828"/>
                  <a:pt x="304800" y="61958"/>
                  <a:pt x="304800" y="39914"/>
                </a:cubicBezTo>
                <a:cubicBezTo>
                  <a:pt x="304800" y="17870"/>
                  <a:pt x="322670" y="0"/>
                  <a:pt x="344714" y="0"/>
                </a:cubicBezTo>
                <a:close/>
                <a:moveTo>
                  <a:pt x="192314" y="0"/>
                </a:moveTo>
                <a:cubicBezTo>
                  <a:pt x="214358" y="0"/>
                  <a:pt x="232228" y="17870"/>
                  <a:pt x="232228" y="39914"/>
                </a:cubicBezTo>
                <a:cubicBezTo>
                  <a:pt x="232228" y="61958"/>
                  <a:pt x="214358" y="79828"/>
                  <a:pt x="192314" y="79828"/>
                </a:cubicBezTo>
                <a:cubicBezTo>
                  <a:pt x="170270" y="79828"/>
                  <a:pt x="152400" y="61958"/>
                  <a:pt x="152400" y="39914"/>
                </a:cubicBezTo>
                <a:cubicBezTo>
                  <a:pt x="152400" y="17870"/>
                  <a:pt x="170270" y="0"/>
                  <a:pt x="192314" y="0"/>
                </a:cubicBezTo>
                <a:close/>
                <a:moveTo>
                  <a:pt x="39914" y="0"/>
                </a:moveTo>
                <a:cubicBezTo>
                  <a:pt x="61958" y="0"/>
                  <a:pt x="79828" y="17870"/>
                  <a:pt x="79828" y="39914"/>
                </a:cubicBezTo>
                <a:cubicBezTo>
                  <a:pt x="79828" y="61958"/>
                  <a:pt x="61958" y="79828"/>
                  <a:pt x="39914" y="79828"/>
                </a:cubicBezTo>
                <a:cubicBezTo>
                  <a:pt x="17870" y="79828"/>
                  <a:pt x="0" y="61958"/>
                  <a:pt x="0" y="39914"/>
                </a:cubicBezTo>
                <a:cubicBezTo>
                  <a:pt x="0" y="17870"/>
                  <a:pt x="17870" y="0"/>
                  <a:pt x="39914" y="0"/>
                </a:cubicBezTo>
                <a:close/>
              </a:path>
            </a:pathLst>
          </a:custGeom>
          <a:gradFill flip="none" rotWithShape="1">
            <a:gsLst>
              <a:gs pos="3419">
                <a:schemeClr val="accent1"/>
              </a:gs>
              <a:gs pos="100000">
                <a:schemeClr val="accent1">
                  <a:alpha val="20000"/>
                </a:schemeClr>
              </a:gs>
            </a:gsLst>
            <a:lin ang="0" scaled="1"/>
            <a:tileRect/>
          </a:gradFill>
          <a:ln w="12887" cap="flat">
            <a:noFill/>
            <a:prstDash val="solid"/>
            <a:miter/>
          </a:ln>
        </p:spPr>
        <p:txBody>
          <a:bodyPr wrap="square" rtlCol="0" anchor="ctr">
            <a:noAutofit/>
          </a:bodyPr>
          <a:lstStyle/>
          <a:p>
            <a:pPr algn="l"/>
            <a:endParaRPr lang="zh-CN" altLang="en-US" sz="1800"/>
          </a:p>
        </p:txBody>
      </p:sp>
      <p:sp>
        <p:nvSpPr>
          <p:cNvPr id="2" name="标题 1"/>
          <p:cNvSpPr>
            <a:spLocks noGrp="1"/>
          </p:cNvSpPr>
          <p:nvPr>
            <p:ph type="title"/>
            <p:custDataLst>
              <p:tags r:id="rId5"/>
            </p:custDataLst>
          </p:nvPr>
        </p:nvSpPr>
        <p:spPr>
          <a:xfrm>
            <a:off x="1567180" y="2891790"/>
            <a:ext cx="5448300" cy="1725930"/>
          </a:xfrm>
        </p:spPr>
        <p:txBody>
          <a:bodyPr wrap="square" anchor="t" anchorCtr="0">
            <a:normAutofit/>
          </a:bodyPr>
          <a:lstStyle>
            <a:lvl1pPr algn="l">
              <a:defRPr sz="5400"/>
            </a:lvl1pPr>
          </a:lstStyle>
          <a:p>
            <a:r>
              <a:rPr lang="zh-CN" altLang="en-US" dirty="0"/>
              <a:t>单击此处编辑母版标题样式</a:t>
            </a:r>
            <a:endParaRPr lang="zh-CN" altLang="en-US" dirty="0"/>
          </a:p>
        </p:txBody>
      </p:sp>
      <p:sp>
        <p:nvSpPr>
          <p:cNvPr id="8" name="节编号 3"/>
          <p:cNvSpPr>
            <a:spLocks noGrp="1"/>
          </p:cNvSpPr>
          <p:nvPr>
            <p:ph type="body" sz="quarter" idx="13" hasCustomPrompt="1"/>
            <p:custDataLst>
              <p:tags r:id="rId6"/>
            </p:custDataLst>
          </p:nvPr>
        </p:nvSpPr>
        <p:spPr>
          <a:xfrm>
            <a:off x="1564005" y="1588135"/>
            <a:ext cx="5448300" cy="1116965"/>
          </a:xfrm>
        </p:spPr>
        <p:txBody>
          <a:bodyPr wrap="none" anchor="b" anchorCtr="0">
            <a:normAutofit/>
          </a:bodyPr>
          <a:lstStyle>
            <a:lvl1pPr marL="0" indent="0" algn="l">
              <a:buNone/>
              <a:defRPr sz="2000" b="1" u="none" strike="noStrike" kern="1200" cap="all" spc="0" normalizeH="0">
                <a:solidFill>
                  <a:schemeClr val="accent1"/>
                </a:solidFill>
                <a:uFillTx/>
              </a:defRPr>
            </a:lvl1pPr>
          </a:lstStyle>
          <a:p>
            <a:pPr lvl="0"/>
            <a:r>
              <a:rPr lang="zh-CN" altLang="en-US" dirty="0"/>
              <a:t>节编号</a:t>
            </a:r>
            <a:endParaRPr lang="zh-CN" altLang="en-US" dirty="0"/>
          </a:p>
        </p:txBody>
      </p:sp>
      <p:cxnSp>
        <p:nvCxnSpPr>
          <p:cNvPr id="31" name="直接连接符 30"/>
          <p:cNvCxnSpPr/>
          <p:nvPr userDrawn="1">
            <p:custDataLst>
              <p:tags r:id="rId7"/>
            </p:custDataLst>
          </p:nvPr>
        </p:nvCxnSpPr>
        <p:spPr>
          <a:xfrm>
            <a:off x="1563688" y="2793691"/>
            <a:ext cx="4032250" cy="0"/>
          </a:xfrm>
          <a:prstGeom prst="line">
            <a:avLst/>
          </a:prstGeom>
          <a:ln>
            <a:solidFill>
              <a:schemeClr val="accent1">
                <a:lumMod val="40000"/>
                <a:lumOff val="6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userDrawn="1">
            <p:custDataLst>
              <p:tags r:id="rId8"/>
            </p:custDataLst>
          </p:nvPr>
        </p:nvCxnSpPr>
        <p:spPr>
          <a:xfrm>
            <a:off x="1563688" y="2793691"/>
            <a:ext cx="481012" cy="0"/>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任意多边形: 形状 11"/>
          <p:cNvSpPr/>
          <p:nvPr userDrawn="1">
            <p:custDataLst>
              <p:tags r:id="rId9"/>
            </p:custDataLst>
          </p:nvPr>
        </p:nvSpPr>
        <p:spPr>
          <a:xfrm flipH="1">
            <a:off x="8512810" y="1752600"/>
            <a:ext cx="2511425" cy="4291965"/>
          </a:xfrm>
          <a:custGeom>
            <a:avLst/>
            <a:gdLst>
              <a:gd name="connsiteX0" fmla="*/ 2845550 w 2845549"/>
              <a:gd name="connsiteY0" fmla="*/ 3709916 h 4654316"/>
              <a:gd name="connsiteX1" fmla="*/ 0 w 2845549"/>
              <a:gd name="connsiteY1" fmla="*/ 4654316 h 4654316"/>
              <a:gd name="connsiteX2" fmla="*/ 0 w 2845549"/>
              <a:gd name="connsiteY2" fmla="*/ 944553 h 4654316"/>
              <a:gd name="connsiteX3" fmla="*/ 2845550 w 2845549"/>
              <a:gd name="connsiteY3" fmla="*/ 0 h 4654316"/>
              <a:gd name="connsiteX4" fmla="*/ 2845550 w 2845549"/>
              <a:gd name="connsiteY4" fmla="*/ 3709916 h 465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5549" h="4654316">
                <a:moveTo>
                  <a:pt x="2845550" y="3709916"/>
                </a:moveTo>
                <a:lnTo>
                  <a:pt x="0" y="4654316"/>
                </a:lnTo>
                <a:lnTo>
                  <a:pt x="0" y="944553"/>
                </a:lnTo>
                <a:lnTo>
                  <a:pt x="2845550" y="0"/>
                </a:lnTo>
                <a:lnTo>
                  <a:pt x="2845550" y="3709916"/>
                </a:lnTo>
                <a:close/>
              </a:path>
            </a:pathLst>
          </a:custGeom>
          <a:gradFill flip="none" rotWithShape="1">
            <a:gsLst>
              <a:gs pos="98291">
                <a:schemeClr val="accent1">
                  <a:lumMod val="40000"/>
                  <a:lumOff val="60000"/>
                </a:schemeClr>
              </a:gs>
              <a:gs pos="1000">
                <a:schemeClr val="accent1"/>
              </a:gs>
              <a:gs pos="51000">
                <a:schemeClr val="accent1">
                  <a:lumMod val="60000"/>
                  <a:lumOff val="40000"/>
                </a:schemeClr>
              </a:gs>
            </a:gsLst>
            <a:lin ang="0" scaled="1"/>
            <a:tileRect/>
          </a:gradFill>
          <a:ln w="12887" cap="flat">
            <a:noFill/>
            <a:prstDash val="solid"/>
            <a:miter/>
          </a:ln>
        </p:spPr>
        <p:txBody>
          <a:bodyPr rtlCol="0" anchor="ctr"/>
          <a:lstStyle/>
          <a:p>
            <a:endParaRPr lang="zh-CN" altLang="en-US" sz="1800"/>
          </a:p>
        </p:txBody>
      </p:sp>
      <p:sp>
        <p:nvSpPr>
          <p:cNvPr id="13" name="任意多边形: 形状 12"/>
          <p:cNvSpPr/>
          <p:nvPr userDrawn="1">
            <p:custDataLst>
              <p:tags r:id="rId10"/>
            </p:custDataLst>
          </p:nvPr>
        </p:nvSpPr>
        <p:spPr>
          <a:xfrm flipH="1">
            <a:off x="11022330" y="2394585"/>
            <a:ext cx="304165" cy="3655060"/>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solidFill>
            <a:schemeClr val="accent1">
              <a:lumMod val="20000"/>
              <a:lumOff val="80000"/>
            </a:schemeClr>
          </a:solidFill>
          <a:ln w="12887" cap="flat">
            <a:noFill/>
            <a:prstDash val="solid"/>
            <a:miter/>
          </a:ln>
        </p:spPr>
        <p:txBody>
          <a:bodyPr rtlCol="0" anchor="ctr"/>
          <a:lstStyle/>
          <a:p>
            <a:endParaRPr lang="zh-CN" altLang="en-US" sz="1800"/>
          </a:p>
        </p:txBody>
      </p:sp>
      <p:sp>
        <p:nvSpPr>
          <p:cNvPr id="14" name="任意多边形: 形状 13"/>
          <p:cNvSpPr/>
          <p:nvPr userDrawn="1">
            <p:custDataLst>
              <p:tags r:id="rId11"/>
            </p:custDataLst>
          </p:nvPr>
        </p:nvSpPr>
        <p:spPr>
          <a:xfrm flipH="1">
            <a:off x="11022330" y="2394585"/>
            <a:ext cx="304165" cy="3655060"/>
          </a:xfrm>
          <a:custGeom>
            <a:avLst/>
            <a:gdLst>
              <a:gd name="connsiteX0" fmla="*/ 0 w 344374"/>
              <a:gd name="connsiteY0" fmla="*/ 0 h 3963585"/>
              <a:gd name="connsiteX1" fmla="*/ 344375 w 344374"/>
              <a:gd name="connsiteY1" fmla="*/ 0 h 3963585"/>
              <a:gd name="connsiteX2" fmla="*/ 344375 w 344374"/>
              <a:gd name="connsiteY2" fmla="*/ 3963585 h 3963585"/>
              <a:gd name="connsiteX3" fmla="*/ 168605 w 344374"/>
              <a:gd name="connsiteY3" fmla="*/ 3963585 h 3963585"/>
              <a:gd name="connsiteX4" fmla="*/ 0 w 344374"/>
              <a:gd name="connsiteY4" fmla="*/ 3795133 h 3963585"/>
              <a:gd name="connsiteX5" fmla="*/ 0 w 344374"/>
              <a:gd name="connsiteY5" fmla="*/ 0 h 3963585"/>
              <a:gd name="connsiteX6" fmla="*/ 0 w 344374"/>
              <a:gd name="connsiteY6" fmla="*/ 0 h 396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74" h="3963585">
                <a:moveTo>
                  <a:pt x="0" y="0"/>
                </a:moveTo>
                <a:lnTo>
                  <a:pt x="344375" y="0"/>
                </a:lnTo>
                <a:lnTo>
                  <a:pt x="344375" y="3963585"/>
                </a:lnTo>
                <a:lnTo>
                  <a:pt x="168605" y="3963585"/>
                </a:lnTo>
                <a:cubicBezTo>
                  <a:pt x="75613" y="3963585"/>
                  <a:pt x="0" y="3888125"/>
                  <a:pt x="0" y="3795133"/>
                </a:cubicBezTo>
                <a:lnTo>
                  <a:pt x="0" y="0"/>
                </a:lnTo>
                <a:lnTo>
                  <a:pt x="0" y="0"/>
                </a:lnTo>
                <a:close/>
              </a:path>
            </a:pathLst>
          </a:custGeom>
          <a:gradFill flip="none" rotWithShape="1">
            <a:gsLst>
              <a:gs pos="100000">
                <a:schemeClr val="accent1">
                  <a:alpha val="69000"/>
                </a:schemeClr>
              </a:gs>
              <a:gs pos="67000">
                <a:schemeClr val="accent1"/>
              </a:gs>
              <a:gs pos="48000">
                <a:schemeClr val="accent1"/>
              </a:gs>
              <a:gs pos="0">
                <a:schemeClr val="accent1">
                  <a:lumMod val="60000"/>
                  <a:lumOff val="40000"/>
                </a:schemeClr>
              </a:gs>
            </a:gsLst>
            <a:lin ang="0" scaled="1"/>
            <a:tileRect/>
          </a:gradFill>
          <a:ln w="12887" cap="flat">
            <a:noFill/>
            <a:prstDash val="solid"/>
            <a:miter/>
          </a:ln>
        </p:spPr>
        <p:txBody>
          <a:bodyPr rtlCol="0" anchor="ctr"/>
          <a:lstStyle/>
          <a:p>
            <a:endParaRPr lang="zh-CN" altLang="en-US" sz="1800"/>
          </a:p>
        </p:txBody>
      </p:sp>
      <p:sp>
        <p:nvSpPr>
          <p:cNvPr id="15" name="任意多边形: 形状 14"/>
          <p:cNvSpPr/>
          <p:nvPr userDrawn="1">
            <p:custDataLst>
              <p:tags r:id="rId12"/>
            </p:custDataLst>
          </p:nvPr>
        </p:nvSpPr>
        <p:spPr>
          <a:xfrm flipH="1">
            <a:off x="8511540" y="1136650"/>
            <a:ext cx="2816860" cy="1497965"/>
          </a:xfrm>
          <a:custGeom>
            <a:avLst/>
            <a:gdLst>
              <a:gd name="connsiteX0" fmla="*/ 3189924 w 3190076"/>
              <a:gd name="connsiteY0" fmla="*/ 646827 h 1624482"/>
              <a:gd name="connsiteX1" fmla="*/ 3189924 w 3190076"/>
              <a:gd name="connsiteY1" fmla="*/ 677621 h 1624482"/>
              <a:gd name="connsiteX2" fmla="*/ 344375 w 3190076"/>
              <a:gd name="connsiteY2" fmla="*/ 1622174 h 1624482"/>
              <a:gd name="connsiteX3" fmla="*/ 0 w 3190076"/>
              <a:gd name="connsiteY3" fmla="*/ 1368352 h 1624482"/>
              <a:gd name="connsiteX4" fmla="*/ 1946425 w 3190076"/>
              <a:gd name="connsiteY4" fmla="*/ 0 h 1624482"/>
              <a:gd name="connsiteX5" fmla="*/ 1996732 w 3190076"/>
              <a:gd name="connsiteY5" fmla="*/ 27135 h 1624482"/>
              <a:gd name="connsiteX6" fmla="*/ 1970207 w 3190076"/>
              <a:gd name="connsiteY6" fmla="*/ 78052 h 1624482"/>
              <a:gd name="connsiteX7" fmla="*/ 2685177 w 3190076"/>
              <a:gd name="connsiteY7" fmla="*/ 493161 h 1624482"/>
              <a:gd name="connsiteX8" fmla="*/ 3190077 w 3190076"/>
              <a:gd name="connsiteY8" fmla="*/ 646827 h 1624482"/>
              <a:gd name="connsiteX0-1" fmla="*/ 3189924 w 3189924"/>
              <a:gd name="connsiteY0-2" fmla="*/ 646827 h 1624482"/>
              <a:gd name="connsiteX1-3" fmla="*/ 3189924 w 3189924"/>
              <a:gd name="connsiteY1-4" fmla="*/ 677621 h 1624482"/>
              <a:gd name="connsiteX2-5" fmla="*/ 344375 w 3189924"/>
              <a:gd name="connsiteY2-6" fmla="*/ 1622174 h 1624482"/>
              <a:gd name="connsiteX3-7" fmla="*/ 0 w 3189924"/>
              <a:gd name="connsiteY3-8" fmla="*/ 1368352 h 1624482"/>
              <a:gd name="connsiteX4-9" fmla="*/ 1946425 w 3189924"/>
              <a:gd name="connsiteY4-10" fmla="*/ 0 h 1624482"/>
              <a:gd name="connsiteX5-11" fmla="*/ 1996732 w 3189924"/>
              <a:gd name="connsiteY5-12" fmla="*/ 27135 h 1624482"/>
              <a:gd name="connsiteX6-13" fmla="*/ 1970207 w 3189924"/>
              <a:gd name="connsiteY6-14" fmla="*/ 78052 h 1624482"/>
              <a:gd name="connsiteX7-15" fmla="*/ 2685177 w 3189924"/>
              <a:gd name="connsiteY7-16" fmla="*/ 493161 h 1624482"/>
              <a:gd name="connsiteX8-17" fmla="*/ 3182933 w 3189924"/>
              <a:gd name="connsiteY8-18" fmla="*/ 638493 h 1624482"/>
              <a:gd name="connsiteX0-19" fmla="*/ 3189924 w 3189924"/>
              <a:gd name="connsiteY0-20" fmla="*/ 646827 h 1624482"/>
              <a:gd name="connsiteX1-21" fmla="*/ 3189924 w 3189924"/>
              <a:gd name="connsiteY1-22" fmla="*/ 677621 h 1624482"/>
              <a:gd name="connsiteX2-23" fmla="*/ 344375 w 3189924"/>
              <a:gd name="connsiteY2-24" fmla="*/ 1622174 h 1624482"/>
              <a:gd name="connsiteX3-25" fmla="*/ 0 w 3189924"/>
              <a:gd name="connsiteY3-26" fmla="*/ 1368352 h 1624482"/>
              <a:gd name="connsiteX4-27" fmla="*/ 1946425 w 3189924"/>
              <a:gd name="connsiteY4-28" fmla="*/ 0 h 1624482"/>
              <a:gd name="connsiteX5-29" fmla="*/ 1996732 w 3189924"/>
              <a:gd name="connsiteY5-30" fmla="*/ 27135 h 1624482"/>
              <a:gd name="connsiteX6-31" fmla="*/ 1970207 w 3189924"/>
              <a:gd name="connsiteY6-32" fmla="*/ 78052 h 1624482"/>
              <a:gd name="connsiteX7-33" fmla="*/ 2685177 w 3189924"/>
              <a:gd name="connsiteY7-34" fmla="*/ 493161 h 1624482"/>
              <a:gd name="connsiteX0-35" fmla="*/ 3191114 w 3191114"/>
              <a:gd name="connsiteY0-36" fmla="*/ 632539 h 1624482"/>
              <a:gd name="connsiteX1-37" fmla="*/ 3189924 w 3191114"/>
              <a:gd name="connsiteY1-38" fmla="*/ 677621 h 1624482"/>
              <a:gd name="connsiteX2-39" fmla="*/ 344375 w 3191114"/>
              <a:gd name="connsiteY2-40" fmla="*/ 1622174 h 1624482"/>
              <a:gd name="connsiteX3-41" fmla="*/ 0 w 3191114"/>
              <a:gd name="connsiteY3-42" fmla="*/ 1368352 h 1624482"/>
              <a:gd name="connsiteX4-43" fmla="*/ 1946425 w 3191114"/>
              <a:gd name="connsiteY4-44" fmla="*/ 0 h 1624482"/>
              <a:gd name="connsiteX5-45" fmla="*/ 1996732 w 3191114"/>
              <a:gd name="connsiteY5-46" fmla="*/ 27135 h 1624482"/>
              <a:gd name="connsiteX6-47" fmla="*/ 1970207 w 3191114"/>
              <a:gd name="connsiteY6-48" fmla="*/ 78052 h 1624482"/>
              <a:gd name="connsiteX7-49" fmla="*/ 2685177 w 3191114"/>
              <a:gd name="connsiteY7-50" fmla="*/ 493161 h 16244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191114" h="1624482">
                <a:moveTo>
                  <a:pt x="3191114" y="632539"/>
                </a:moveTo>
                <a:cubicBezTo>
                  <a:pt x="3190717" y="647566"/>
                  <a:pt x="3190321" y="662594"/>
                  <a:pt x="3189924" y="677621"/>
                </a:cubicBezTo>
                <a:lnTo>
                  <a:pt x="344375" y="1622174"/>
                </a:lnTo>
                <a:cubicBezTo>
                  <a:pt x="85827" y="1652815"/>
                  <a:pt x="0" y="1368352"/>
                  <a:pt x="0" y="1368352"/>
                </a:cubicBezTo>
                <a:lnTo>
                  <a:pt x="1946425" y="0"/>
                </a:lnTo>
                <a:lnTo>
                  <a:pt x="1996732" y="27135"/>
                </a:lnTo>
                <a:lnTo>
                  <a:pt x="1970207" y="78052"/>
                </a:lnTo>
                <a:lnTo>
                  <a:pt x="2685177" y="493161"/>
                </a:lnTo>
              </a:path>
            </a:pathLst>
          </a:custGeom>
          <a:gradFill>
            <a:gsLst>
              <a:gs pos="75000">
                <a:schemeClr val="accent1"/>
              </a:gs>
              <a:gs pos="0">
                <a:schemeClr val="accent1">
                  <a:lumMod val="20000"/>
                  <a:lumOff val="80000"/>
                </a:schemeClr>
              </a:gs>
              <a:gs pos="36000">
                <a:schemeClr val="accent1">
                  <a:lumMod val="60000"/>
                  <a:lumOff val="40000"/>
                </a:schemeClr>
              </a:gs>
            </a:gsLst>
            <a:lin ang="8100000" scaled="1"/>
          </a:gradFill>
          <a:ln w="12887" cap="flat">
            <a:noFill/>
            <a:prstDash val="solid"/>
            <a:miter/>
          </a:ln>
        </p:spPr>
        <p:txBody>
          <a:bodyPr rtlCol="0" anchor="ctr"/>
          <a:lstStyle/>
          <a:p>
            <a:endParaRPr lang="zh-CN" altLang="en-US" sz="1800" dirty="0"/>
          </a:p>
        </p:txBody>
      </p:sp>
      <p:sp>
        <p:nvSpPr>
          <p:cNvPr id="16" name="任意多边形: 形状 15"/>
          <p:cNvSpPr/>
          <p:nvPr userDrawn="1">
            <p:custDataLst>
              <p:tags r:id="rId13"/>
            </p:custDataLst>
          </p:nvPr>
        </p:nvSpPr>
        <p:spPr>
          <a:xfrm flipH="1">
            <a:off x="8512810" y="1162050"/>
            <a:ext cx="2769235" cy="1425575"/>
          </a:xfrm>
          <a:custGeom>
            <a:avLst/>
            <a:gdLst>
              <a:gd name="connsiteX0" fmla="*/ 1950541 w 3143733"/>
              <a:gd name="connsiteY0" fmla="*/ 152 h 1563213"/>
              <a:gd name="connsiteX1" fmla="*/ 0 w 3143733"/>
              <a:gd name="connsiteY1" fmla="*/ 1350668 h 1563213"/>
              <a:gd name="connsiteX2" fmla="*/ 302147 w 3143733"/>
              <a:gd name="connsiteY2" fmla="*/ 1561500 h 1563213"/>
              <a:gd name="connsiteX3" fmla="*/ 3143733 w 3143733"/>
              <a:gd name="connsiteY3" fmla="*/ 619844 h 1563213"/>
              <a:gd name="connsiteX4" fmla="*/ 2689598 w 3143733"/>
              <a:gd name="connsiteY4" fmla="*/ 384468 h 1563213"/>
              <a:gd name="connsiteX5" fmla="*/ 2604381 w 3143733"/>
              <a:gd name="connsiteY5" fmla="*/ 420597 h 1563213"/>
              <a:gd name="connsiteX6" fmla="*/ 2608039 w 3143733"/>
              <a:gd name="connsiteY6" fmla="*/ 341326 h 1563213"/>
              <a:gd name="connsiteX7" fmla="*/ 2339278 w 3143733"/>
              <a:gd name="connsiteY7" fmla="*/ 202295 h 1563213"/>
              <a:gd name="connsiteX8" fmla="*/ 2294459 w 3143733"/>
              <a:gd name="connsiteY8" fmla="*/ 230193 h 1563213"/>
              <a:gd name="connsiteX9" fmla="*/ 2296136 w 3143733"/>
              <a:gd name="connsiteY9" fmla="*/ 179886 h 1563213"/>
              <a:gd name="connsiteX10" fmla="*/ 2114116 w 3143733"/>
              <a:gd name="connsiteY10" fmla="*/ 85217 h 1563213"/>
              <a:gd name="connsiteX11" fmla="*/ 2076462 w 3143733"/>
              <a:gd name="connsiteY11" fmla="*/ 111895 h 1563213"/>
              <a:gd name="connsiteX12" fmla="*/ 2075547 w 3143733"/>
              <a:gd name="connsiteY12" fmla="*/ 65094 h 1563213"/>
              <a:gd name="connsiteX13" fmla="*/ 2075547 w 3143733"/>
              <a:gd name="connsiteY13" fmla="*/ 65094 h 1563213"/>
              <a:gd name="connsiteX14" fmla="*/ 1950389 w 3143733"/>
              <a:gd name="connsiteY14" fmla="*/ 0 h 1563213"/>
              <a:gd name="connsiteX0-1" fmla="*/ 1950541 w 3143733"/>
              <a:gd name="connsiteY0-2" fmla="*/ 152 h 1563213"/>
              <a:gd name="connsiteX1-3" fmla="*/ 0 w 3143733"/>
              <a:gd name="connsiteY1-4" fmla="*/ 1350668 h 1563213"/>
              <a:gd name="connsiteX2-5" fmla="*/ 302147 w 3143733"/>
              <a:gd name="connsiteY2-6" fmla="*/ 1561500 h 1563213"/>
              <a:gd name="connsiteX3-7" fmla="*/ 3143733 w 3143733"/>
              <a:gd name="connsiteY3-8" fmla="*/ 619844 h 1563213"/>
              <a:gd name="connsiteX4-9" fmla="*/ 2689598 w 3143733"/>
              <a:gd name="connsiteY4-10" fmla="*/ 384468 h 1563213"/>
              <a:gd name="connsiteX5-11" fmla="*/ 2604381 w 3143733"/>
              <a:gd name="connsiteY5-12" fmla="*/ 420597 h 1563213"/>
              <a:gd name="connsiteX6-13" fmla="*/ 2608039 w 3143733"/>
              <a:gd name="connsiteY6-14" fmla="*/ 341326 h 1563213"/>
              <a:gd name="connsiteX7-15" fmla="*/ 2339278 w 3143733"/>
              <a:gd name="connsiteY7-16" fmla="*/ 202295 h 1563213"/>
              <a:gd name="connsiteX8-17" fmla="*/ 2294459 w 3143733"/>
              <a:gd name="connsiteY8-18" fmla="*/ 230193 h 1563213"/>
              <a:gd name="connsiteX9-19" fmla="*/ 2296136 w 3143733"/>
              <a:gd name="connsiteY9-20" fmla="*/ 179886 h 1563213"/>
              <a:gd name="connsiteX10-21" fmla="*/ 2136738 w 3143733"/>
              <a:gd name="connsiteY10-22" fmla="*/ 97123 h 1563213"/>
              <a:gd name="connsiteX11-23" fmla="*/ 2076462 w 3143733"/>
              <a:gd name="connsiteY11-24" fmla="*/ 111895 h 1563213"/>
              <a:gd name="connsiteX12-25" fmla="*/ 2075547 w 3143733"/>
              <a:gd name="connsiteY12-26" fmla="*/ 65094 h 1563213"/>
              <a:gd name="connsiteX13-27" fmla="*/ 2075547 w 3143733"/>
              <a:gd name="connsiteY13-28" fmla="*/ 65094 h 1563213"/>
              <a:gd name="connsiteX14-29" fmla="*/ 1950389 w 3143733"/>
              <a:gd name="connsiteY14-30" fmla="*/ 0 h 1563213"/>
              <a:gd name="connsiteX15" fmla="*/ 1950541 w 3143733"/>
              <a:gd name="connsiteY15" fmla="*/ 152 h 1563213"/>
              <a:gd name="connsiteX0-31" fmla="*/ 1950541 w 3143733"/>
              <a:gd name="connsiteY0-32" fmla="*/ 152 h 1563213"/>
              <a:gd name="connsiteX1-33" fmla="*/ 0 w 3143733"/>
              <a:gd name="connsiteY1-34" fmla="*/ 1350668 h 1563213"/>
              <a:gd name="connsiteX2-35" fmla="*/ 302147 w 3143733"/>
              <a:gd name="connsiteY2-36" fmla="*/ 1561500 h 1563213"/>
              <a:gd name="connsiteX3-37" fmla="*/ 3143733 w 3143733"/>
              <a:gd name="connsiteY3-38" fmla="*/ 619844 h 1563213"/>
              <a:gd name="connsiteX4-39" fmla="*/ 2689598 w 3143733"/>
              <a:gd name="connsiteY4-40" fmla="*/ 384468 h 1563213"/>
              <a:gd name="connsiteX5-41" fmla="*/ 2604381 w 3143733"/>
              <a:gd name="connsiteY5-42" fmla="*/ 420597 h 1563213"/>
              <a:gd name="connsiteX6-43" fmla="*/ 2608039 w 3143733"/>
              <a:gd name="connsiteY6-44" fmla="*/ 341326 h 1563213"/>
              <a:gd name="connsiteX7-45" fmla="*/ 2339278 w 3143733"/>
              <a:gd name="connsiteY7-46" fmla="*/ 202295 h 1563213"/>
              <a:gd name="connsiteX8-47" fmla="*/ 2294459 w 3143733"/>
              <a:gd name="connsiteY8-48" fmla="*/ 230193 h 1563213"/>
              <a:gd name="connsiteX9-49" fmla="*/ 2296136 w 3143733"/>
              <a:gd name="connsiteY9-50" fmla="*/ 179886 h 1563213"/>
              <a:gd name="connsiteX10-51" fmla="*/ 2136738 w 3143733"/>
              <a:gd name="connsiteY10-52" fmla="*/ 97123 h 1563213"/>
              <a:gd name="connsiteX11-53" fmla="*/ 2072890 w 3143733"/>
              <a:gd name="connsiteY11-54" fmla="*/ 138089 h 1563213"/>
              <a:gd name="connsiteX12-55" fmla="*/ 2075547 w 3143733"/>
              <a:gd name="connsiteY12-56" fmla="*/ 65094 h 1563213"/>
              <a:gd name="connsiteX13-57" fmla="*/ 2075547 w 3143733"/>
              <a:gd name="connsiteY13-58" fmla="*/ 65094 h 1563213"/>
              <a:gd name="connsiteX14-59" fmla="*/ 1950389 w 3143733"/>
              <a:gd name="connsiteY14-60" fmla="*/ 0 h 1563213"/>
              <a:gd name="connsiteX15-61" fmla="*/ 1950541 w 3143733"/>
              <a:gd name="connsiteY15-62" fmla="*/ 152 h 1563213"/>
              <a:gd name="connsiteX0-63" fmla="*/ 1950541 w 3143733"/>
              <a:gd name="connsiteY0-64" fmla="*/ 152 h 1563213"/>
              <a:gd name="connsiteX1-65" fmla="*/ 0 w 3143733"/>
              <a:gd name="connsiteY1-66" fmla="*/ 1350668 h 1563213"/>
              <a:gd name="connsiteX2-67" fmla="*/ 302147 w 3143733"/>
              <a:gd name="connsiteY2-68" fmla="*/ 1561500 h 1563213"/>
              <a:gd name="connsiteX3-69" fmla="*/ 3143733 w 3143733"/>
              <a:gd name="connsiteY3-70" fmla="*/ 619844 h 1563213"/>
              <a:gd name="connsiteX4-71" fmla="*/ 2689598 w 3143733"/>
              <a:gd name="connsiteY4-72" fmla="*/ 384468 h 1563213"/>
              <a:gd name="connsiteX5-73" fmla="*/ 2604381 w 3143733"/>
              <a:gd name="connsiteY5-74" fmla="*/ 420597 h 1563213"/>
              <a:gd name="connsiteX6-75" fmla="*/ 2608039 w 3143733"/>
              <a:gd name="connsiteY6-76" fmla="*/ 341326 h 1563213"/>
              <a:gd name="connsiteX7-77" fmla="*/ 2367853 w 3143733"/>
              <a:gd name="connsiteY7-78" fmla="*/ 220154 h 1563213"/>
              <a:gd name="connsiteX8-79" fmla="*/ 2294459 w 3143733"/>
              <a:gd name="connsiteY8-80" fmla="*/ 230193 h 1563213"/>
              <a:gd name="connsiteX9-81" fmla="*/ 2296136 w 3143733"/>
              <a:gd name="connsiteY9-82" fmla="*/ 179886 h 1563213"/>
              <a:gd name="connsiteX10-83" fmla="*/ 2136738 w 3143733"/>
              <a:gd name="connsiteY10-84" fmla="*/ 97123 h 1563213"/>
              <a:gd name="connsiteX11-85" fmla="*/ 2072890 w 3143733"/>
              <a:gd name="connsiteY11-86" fmla="*/ 138089 h 1563213"/>
              <a:gd name="connsiteX12-87" fmla="*/ 2075547 w 3143733"/>
              <a:gd name="connsiteY12-88" fmla="*/ 65094 h 1563213"/>
              <a:gd name="connsiteX13-89" fmla="*/ 2075547 w 3143733"/>
              <a:gd name="connsiteY13-90" fmla="*/ 65094 h 1563213"/>
              <a:gd name="connsiteX14-91" fmla="*/ 1950389 w 3143733"/>
              <a:gd name="connsiteY14-92" fmla="*/ 0 h 1563213"/>
              <a:gd name="connsiteX15-93" fmla="*/ 1950541 w 3143733"/>
              <a:gd name="connsiteY15-94" fmla="*/ 152 h 1563213"/>
              <a:gd name="connsiteX0-95" fmla="*/ 1950541 w 3143733"/>
              <a:gd name="connsiteY0-96" fmla="*/ 152 h 1563213"/>
              <a:gd name="connsiteX1-97" fmla="*/ 0 w 3143733"/>
              <a:gd name="connsiteY1-98" fmla="*/ 1350668 h 1563213"/>
              <a:gd name="connsiteX2-99" fmla="*/ 302147 w 3143733"/>
              <a:gd name="connsiteY2-100" fmla="*/ 1561500 h 1563213"/>
              <a:gd name="connsiteX3-101" fmla="*/ 3143733 w 3143733"/>
              <a:gd name="connsiteY3-102" fmla="*/ 619844 h 1563213"/>
              <a:gd name="connsiteX4-103" fmla="*/ 2689598 w 3143733"/>
              <a:gd name="connsiteY4-104" fmla="*/ 384468 h 1563213"/>
              <a:gd name="connsiteX5-105" fmla="*/ 2604381 w 3143733"/>
              <a:gd name="connsiteY5-106" fmla="*/ 420597 h 1563213"/>
              <a:gd name="connsiteX6-107" fmla="*/ 2608039 w 3143733"/>
              <a:gd name="connsiteY6-108" fmla="*/ 341326 h 1563213"/>
              <a:gd name="connsiteX7-109" fmla="*/ 2367853 w 3143733"/>
              <a:gd name="connsiteY7-110" fmla="*/ 220154 h 1563213"/>
              <a:gd name="connsiteX8-111" fmla="*/ 2287315 w 3143733"/>
              <a:gd name="connsiteY8-112" fmla="*/ 258768 h 1563213"/>
              <a:gd name="connsiteX9-113" fmla="*/ 2296136 w 3143733"/>
              <a:gd name="connsiteY9-114" fmla="*/ 179886 h 1563213"/>
              <a:gd name="connsiteX10-115" fmla="*/ 2136738 w 3143733"/>
              <a:gd name="connsiteY10-116" fmla="*/ 97123 h 1563213"/>
              <a:gd name="connsiteX11-117" fmla="*/ 2072890 w 3143733"/>
              <a:gd name="connsiteY11-118" fmla="*/ 138089 h 1563213"/>
              <a:gd name="connsiteX12-119" fmla="*/ 2075547 w 3143733"/>
              <a:gd name="connsiteY12-120" fmla="*/ 65094 h 1563213"/>
              <a:gd name="connsiteX13-121" fmla="*/ 2075547 w 3143733"/>
              <a:gd name="connsiteY13-122" fmla="*/ 65094 h 1563213"/>
              <a:gd name="connsiteX14-123" fmla="*/ 1950389 w 3143733"/>
              <a:gd name="connsiteY14-124" fmla="*/ 0 h 1563213"/>
              <a:gd name="connsiteX15-125" fmla="*/ 1950541 w 3143733"/>
              <a:gd name="connsiteY15-126" fmla="*/ 152 h 1563213"/>
              <a:gd name="connsiteX0-127" fmla="*/ 1950541 w 3143733"/>
              <a:gd name="connsiteY0-128" fmla="*/ 152 h 1545878"/>
              <a:gd name="connsiteX1-129" fmla="*/ 0 w 3143733"/>
              <a:gd name="connsiteY1-130" fmla="*/ 1350668 h 1545878"/>
              <a:gd name="connsiteX2-131" fmla="*/ 325959 w 3143733"/>
              <a:gd name="connsiteY2-132" fmla="*/ 1544037 h 1545878"/>
              <a:gd name="connsiteX3-133" fmla="*/ 3143733 w 3143733"/>
              <a:gd name="connsiteY3-134" fmla="*/ 619844 h 1545878"/>
              <a:gd name="connsiteX4-135" fmla="*/ 2689598 w 3143733"/>
              <a:gd name="connsiteY4-136" fmla="*/ 384468 h 1545878"/>
              <a:gd name="connsiteX5-137" fmla="*/ 2604381 w 3143733"/>
              <a:gd name="connsiteY5-138" fmla="*/ 420597 h 1545878"/>
              <a:gd name="connsiteX6-139" fmla="*/ 2608039 w 3143733"/>
              <a:gd name="connsiteY6-140" fmla="*/ 341326 h 1545878"/>
              <a:gd name="connsiteX7-141" fmla="*/ 2367853 w 3143733"/>
              <a:gd name="connsiteY7-142" fmla="*/ 220154 h 1545878"/>
              <a:gd name="connsiteX8-143" fmla="*/ 2287315 w 3143733"/>
              <a:gd name="connsiteY8-144" fmla="*/ 258768 h 1545878"/>
              <a:gd name="connsiteX9-145" fmla="*/ 2296136 w 3143733"/>
              <a:gd name="connsiteY9-146" fmla="*/ 179886 h 1545878"/>
              <a:gd name="connsiteX10-147" fmla="*/ 2136738 w 3143733"/>
              <a:gd name="connsiteY10-148" fmla="*/ 97123 h 1545878"/>
              <a:gd name="connsiteX11-149" fmla="*/ 2072890 w 3143733"/>
              <a:gd name="connsiteY11-150" fmla="*/ 138089 h 1545878"/>
              <a:gd name="connsiteX12-151" fmla="*/ 2075547 w 3143733"/>
              <a:gd name="connsiteY12-152" fmla="*/ 65094 h 1545878"/>
              <a:gd name="connsiteX13-153" fmla="*/ 2075547 w 3143733"/>
              <a:gd name="connsiteY13-154" fmla="*/ 65094 h 1545878"/>
              <a:gd name="connsiteX14-155" fmla="*/ 1950389 w 3143733"/>
              <a:gd name="connsiteY14-156" fmla="*/ 0 h 1545878"/>
              <a:gd name="connsiteX15-157" fmla="*/ 1950541 w 3143733"/>
              <a:gd name="connsiteY15-158" fmla="*/ 152 h 1545878"/>
              <a:gd name="connsiteX0-159" fmla="*/ 1944191 w 3137383"/>
              <a:gd name="connsiteY0-160" fmla="*/ 152 h 1545865"/>
              <a:gd name="connsiteX1-161" fmla="*/ 0 w 3137383"/>
              <a:gd name="connsiteY1-162" fmla="*/ 1349080 h 1545865"/>
              <a:gd name="connsiteX2-163" fmla="*/ 319609 w 3137383"/>
              <a:gd name="connsiteY2-164" fmla="*/ 1544037 h 1545865"/>
              <a:gd name="connsiteX3-165" fmla="*/ 3137383 w 3137383"/>
              <a:gd name="connsiteY3-166" fmla="*/ 619844 h 1545865"/>
              <a:gd name="connsiteX4-167" fmla="*/ 2683248 w 3137383"/>
              <a:gd name="connsiteY4-168" fmla="*/ 384468 h 1545865"/>
              <a:gd name="connsiteX5-169" fmla="*/ 2598031 w 3137383"/>
              <a:gd name="connsiteY5-170" fmla="*/ 420597 h 1545865"/>
              <a:gd name="connsiteX6-171" fmla="*/ 2601689 w 3137383"/>
              <a:gd name="connsiteY6-172" fmla="*/ 341326 h 1545865"/>
              <a:gd name="connsiteX7-173" fmla="*/ 2361503 w 3137383"/>
              <a:gd name="connsiteY7-174" fmla="*/ 220154 h 1545865"/>
              <a:gd name="connsiteX8-175" fmla="*/ 2280965 w 3137383"/>
              <a:gd name="connsiteY8-176" fmla="*/ 258768 h 1545865"/>
              <a:gd name="connsiteX9-177" fmla="*/ 2289786 w 3137383"/>
              <a:gd name="connsiteY9-178" fmla="*/ 179886 h 1545865"/>
              <a:gd name="connsiteX10-179" fmla="*/ 2130388 w 3137383"/>
              <a:gd name="connsiteY10-180" fmla="*/ 97123 h 1545865"/>
              <a:gd name="connsiteX11-181" fmla="*/ 2066540 w 3137383"/>
              <a:gd name="connsiteY11-182" fmla="*/ 138089 h 1545865"/>
              <a:gd name="connsiteX12-183" fmla="*/ 2069197 w 3137383"/>
              <a:gd name="connsiteY12-184" fmla="*/ 65094 h 1545865"/>
              <a:gd name="connsiteX13-185" fmla="*/ 2069197 w 3137383"/>
              <a:gd name="connsiteY13-186" fmla="*/ 65094 h 1545865"/>
              <a:gd name="connsiteX14-187" fmla="*/ 1944039 w 3137383"/>
              <a:gd name="connsiteY14-188" fmla="*/ 0 h 1545865"/>
              <a:gd name="connsiteX15-189" fmla="*/ 1944191 w 3137383"/>
              <a:gd name="connsiteY15-190" fmla="*/ 152 h 1545865"/>
              <a:gd name="connsiteX0-191" fmla="*/ 1944191 w 3137383"/>
              <a:gd name="connsiteY0-192" fmla="*/ 152 h 1545865"/>
              <a:gd name="connsiteX1-193" fmla="*/ 0 w 3137383"/>
              <a:gd name="connsiteY1-194" fmla="*/ 1349080 h 1545865"/>
              <a:gd name="connsiteX2-195" fmla="*/ 319609 w 3137383"/>
              <a:gd name="connsiteY2-196" fmla="*/ 1544037 h 1545865"/>
              <a:gd name="connsiteX3-197" fmla="*/ 3137383 w 3137383"/>
              <a:gd name="connsiteY3-198" fmla="*/ 610319 h 1545865"/>
              <a:gd name="connsiteX4-199" fmla="*/ 2683248 w 3137383"/>
              <a:gd name="connsiteY4-200" fmla="*/ 384468 h 1545865"/>
              <a:gd name="connsiteX5-201" fmla="*/ 2598031 w 3137383"/>
              <a:gd name="connsiteY5-202" fmla="*/ 420597 h 1545865"/>
              <a:gd name="connsiteX6-203" fmla="*/ 2601689 w 3137383"/>
              <a:gd name="connsiteY6-204" fmla="*/ 341326 h 1545865"/>
              <a:gd name="connsiteX7-205" fmla="*/ 2361503 w 3137383"/>
              <a:gd name="connsiteY7-206" fmla="*/ 220154 h 1545865"/>
              <a:gd name="connsiteX8-207" fmla="*/ 2280965 w 3137383"/>
              <a:gd name="connsiteY8-208" fmla="*/ 258768 h 1545865"/>
              <a:gd name="connsiteX9-209" fmla="*/ 2289786 w 3137383"/>
              <a:gd name="connsiteY9-210" fmla="*/ 179886 h 1545865"/>
              <a:gd name="connsiteX10-211" fmla="*/ 2130388 w 3137383"/>
              <a:gd name="connsiteY10-212" fmla="*/ 97123 h 1545865"/>
              <a:gd name="connsiteX11-213" fmla="*/ 2066540 w 3137383"/>
              <a:gd name="connsiteY11-214" fmla="*/ 138089 h 1545865"/>
              <a:gd name="connsiteX12-215" fmla="*/ 2069197 w 3137383"/>
              <a:gd name="connsiteY12-216" fmla="*/ 65094 h 1545865"/>
              <a:gd name="connsiteX13-217" fmla="*/ 2069197 w 3137383"/>
              <a:gd name="connsiteY13-218" fmla="*/ 65094 h 1545865"/>
              <a:gd name="connsiteX14-219" fmla="*/ 1944039 w 3137383"/>
              <a:gd name="connsiteY14-220" fmla="*/ 0 h 1545865"/>
              <a:gd name="connsiteX15-221" fmla="*/ 1944191 w 3137383"/>
              <a:gd name="connsiteY15-222" fmla="*/ 152 h 1545865"/>
              <a:gd name="connsiteX0-223" fmla="*/ 1944191 w 3137383"/>
              <a:gd name="connsiteY0-224" fmla="*/ 152 h 1545865"/>
              <a:gd name="connsiteX1-225" fmla="*/ 0 w 3137383"/>
              <a:gd name="connsiteY1-226" fmla="*/ 1349080 h 1545865"/>
              <a:gd name="connsiteX2-227" fmla="*/ 319609 w 3137383"/>
              <a:gd name="connsiteY2-228" fmla="*/ 1544037 h 1545865"/>
              <a:gd name="connsiteX3-229" fmla="*/ 3137383 w 3137383"/>
              <a:gd name="connsiteY3-230" fmla="*/ 605557 h 1545865"/>
              <a:gd name="connsiteX4-231" fmla="*/ 2683248 w 3137383"/>
              <a:gd name="connsiteY4-232" fmla="*/ 384468 h 1545865"/>
              <a:gd name="connsiteX5-233" fmla="*/ 2598031 w 3137383"/>
              <a:gd name="connsiteY5-234" fmla="*/ 420597 h 1545865"/>
              <a:gd name="connsiteX6-235" fmla="*/ 2601689 w 3137383"/>
              <a:gd name="connsiteY6-236" fmla="*/ 341326 h 1545865"/>
              <a:gd name="connsiteX7-237" fmla="*/ 2361503 w 3137383"/>
              <a:gd name="connsiteY7-238" fmla="*/ 220154 h 1545865"/>
              <a:gd name="connsiteX8-239" fmla="*/ 2280965 w 3137383"/>
              <a:gd name="connsiteY8-240" fmla="*/ 258768 h 1545865"/>
              <a:gd name="connsiteX9-241" fmla="*/ 2289786 w 3137383"/>
              <a:gd name="connsiteY9-242" fmla="*/ 179886 h 1545865"/>
              <a:gd name="connsiteX10-243" fmla="*/ 2130388 w 3137383"/>
              <a:gd name="connsiteY10-244" fmla="*/ 97123 h 1545865"/>
              <a:gd name="connsiteX11-245" fmla="*/ 2066540 w 3137383"/>
              <a:gd name="connsiteY11-246" fmla="*/ 138089 h 1545865"/>
              <a:gd name="connsiteX12-247" fmla="*/ 2069197 w 3137383"/>
              <a:gd name="connsiteY12-248" fmla="*/ 65094 h 1545865"/>
              <a:gd name="connsiteX13-249" fmla="*/ 2069197 w 3137383"/>
              <a:gd name="connsiteY13-250" fmla="*/ 65094 h 1545865"/>
              <a:gd name="connsiteX14-251" fmla="*/ 1944039 w 3137383"/>
              <a:gd name="connsiteY14-252" fmla="*/ 0 h 1545865"/>
              <a:gd name="connsiteX15-253" fmla="*/ 1944191 w 3137383"/>
              <a:gd name="connsiteY15-254" fmla="*/ 152 h 154586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61" y="connsiteY15-62"/>
              </a:cxn>
            </a:cxnLst>
            <a:rect l="l" t="t" r="r" b="b"/>
            <a:pathLst>
              <a:path w="3137383" h="1545865">
                <a:moveTo>
                  <a:pt x="1944191" y="152"/>
                </a:moveTo>
                <a:lnTo>
                  <a:pt x="0" y="1349080"/>
                </a:lnTo>
                <a:cubicBezTo>
                  <a:pt x="0" y="1349080"/>
                  <a:pt x="106795" y="1567971"/>
                  <a:pt x="319609" y="1544037"/>
                </a:cubicBezTo>
                <a:lnTo>
                  <a:pt x="3137383" y="605557"/>
                </a:lnTo>
                <a:lnTo>
                  <a:pt x="2683248" y="384468"/>
                </a:lnTo>
                <a:lnTo>
                  <a:pt x="2598031" y="420597"/>
                </a:lnTo>
                <a:lnTo>
                  <a:pt x="2601689" y="341326"/>
                </a:lnTo>
                <a:lnTo>
                  <a:pt x="2361503" y="220154"/>
                </a:lnTo>
                <a:lnTo>
                  <a:pt x="2280965" y="258768"/>
                </a:lnTo>
                <a:lnTo>
                  <a:pt x="2289786" y="179886"/>
                </a:lnTo>
                <a:lnTo>
                  <a:pt x="2130388" y="97123"/>
                </a:lnTo>
                <a:lnTo>
                  <a:pt x="2066540" y="138089"/>
                </a:lnTo>
                <a:lnTo>
                  <a:pt x="2069197" y="65094"/>
                </a:lnTo>
                <a:lnTo>
                  <a:pt x="2069197" y="65094"/>
                </a:lnTo>
                <a:lnTo>
                  <a:pt x="1944039" y="0"/>
                </a:lnTo>
                <a:lnTo>
                  <a:pt x="1944191" y="152"/>
                </a:lnTo>
                <a:close/>
              </a:path>
            </a:pathLst>
          </a:custGeom>
          <a:gradFill flip="none" rotWithShape="1">
            <a:gsLst>
              <a:gs pos="0">
                <a:schemeClr val="accent1">
                  <a:lumMod val="60000"/>
                  <a:lumOff val="40000"/>
                </a:schemeClr>
              </a:gs>
              <a:gs pos="99145">
                <a:srgbClr val="FFFFFF"/>
              </a:gs>
              <a:gs pos="38000">
                <a:schemeClr val="accent1">
                  <a:lumMod val="20000"/>
                  <a:lumOff val="80000"/>
                </a:schemeClr>
              </a:gs>
            </a:gsLst>
            <a:lin ang="18900000" scaled="1"/>
            <a:tileRect/>
          </a:gradFill>
          <a:ln w="12887" cap="flat">
            <a:noFill/>
            <a:prstDash val="solid"/>
            <a:miter/>
          </a:ln>
        </p:spPr>
        <p:txBody>
          <a:bodyPr rtlCol="0" anchor="ctr"/>
          <a:lstStyle/>
          <a:p>
            <a:endParaRPr lang="zh-CN" altLang="en-US" sz="1800" dirty="0"/>
          </a:p>
        </p:txBody>
      </p:sp>
      <p:sp>
        <p:nvSpPr>
          <p:cNvPr id="17" name="任意多边形: 形状 16"/>
          <p:cNvSpPr/>
          <p:nvPr userDrawn="1">
            <p:custDataLst>
              <p:tags r:id="rId14"/>
            </p:custDataLst>
          </p:nvPr>
        </p:nvSpPr>
        <p:spPr>
          <a:xfrm flipH="1">
            <a:off x="9453245" y="1221740"/>
            <a:ext cx="1654810" cy="1194435"/>
          </a:xfrm>
          <a:custGeom>
            <a:avLst/>
            <a:gdLst>
              <a:gd name="connsiteX0" fmla="*/ 1653273 w 1654492"/>
              <a:gd name="connsiteY0" fmla="*/ 0 h 1177642"/>
              <a:gd name="connsiteX1" fmla="*/ 1654492 w 1654492"/>
              <a:gd name="connsiteY1" fmla="*/ 46648 h 1177642"/>
              <a:gd name="connsiteX2" fmla="*/ 0 w 1654492"/>
              <a:gd name="connsiteY2" fmla="*/ 1177642 h 1177642"/>
              <a:gd name="connsiteX0-1" fmla="*/ 1872348 w 1873567"/>
              <a:gd name="connsiteY0-2" fmla="*/ 0 h 1295117"/>
              <a:gd name="connsiteX1-3" fmla="*/ 1873567 w 1873567"/>
              <a:gd name="connsiteY1-4" fmla="*/ 46648 h 1295117"/>
              <a:gd name="connsiteX2-5" fmla="*/ 0 w 1873567"/>
              <a:gd name="connsiteY2-6" fmla="*/ 1295117 h 1295117"/>
              <a:gd name="connsiteX0-7" fmla="*/ 1872348 w 1872384"/>
              <a:gd name="connsiteY0-8" fmla="*/ 0 h 1295117"/>
              <a:gd name="connsiteX1-9" fmla="*/ 1869995 w 1872384"/>
              <a:gd name="connsiteY1-10" fmla="*/ 79986 h 1295117"/>
              <a:gd name="connsiteX2-11" fmla="*/ 0 w 1872384"/>
              <a:gd name="connsiteY2-12" fmla="*/ 1295117 h 1295117"/>
              <a:gd name="connsiteX0-13" fmla="*/ 1872348 w 1874758"/>
              <a:gd name="connsiteY0-14" fmla="*/ 0 h 1295117"/>
              <a:gd name="connsiteX1-15" fmla="*/ 1874758 w 1874758"/>
              <a:gd name="connsiteY1-16" fmla="*/ 71652 h 1295117"/>
              <a:gd name="connsiteX2-17" fmla="*/ 0 w 1874758"/>
              <a:gd name="connsiteY2-18" fmla="*/ 1295117 h 1295117"/>
            </a:gdLst>
            <a:ahLst/>
            <a:cxnLst>
              <a:cxn ang="0">
                <a:pos x="connsiteX0-1" y="connsiteY0-2"/>
              </a:cxn>
              <a:cxn ang="0">
                <a:pos x="connsiteX1-3" y="connsiteY1-4"/>
              </a:cxn>
              <a:cxn ang="0">
                <a:pos x="connsiteX2-5" y="connsiteY2-6"/>
              </a:cxn>
            </a:cxnLst>
            <a:rect l="l" t="t" r="r" b="b"/>
            <a:pathLst>
              <a:path w="1874758" h="1295117">
                <a:moveTo>
                  <a:pt x="1872348" y="0"/>
                </a:moveTo>
                <a:cubicBezTo>
                  <a:pt x="1872754" y="15549"/>
                  <a:pt x="1874352" y="56103"/>
                  <a:pt x="1874758" y="71652"/>
                </a:cubicBezTo>
                <a:cubicBezTo>
                  <a:pt x="1323261" y="448650"/>
                  <a:pt x="551497" y="918119"/>
                  <a:pt x="0" y="1295117"/>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sz="1800"/>
          </a:p>
        </p:txBody>
      </p:sp>
      <p:sp>
        <p:nvSpPr>
          <p:cNvPr id="18" name="任意多边形: 形状 17"/>
          <p:cNvSpPr/>
          <p:nvPr userDrawn="1">
            <p:custDataLst>
              <p:tags r:id="rId15"/>
            </p:custDataLst>
          </p:nvPr>
        </p:nvSpPr>
        <p:spPr>
          <a:xfrm flipH="1">
            <a:off x="9259570" y="1327785"/>
            <a:ext cx="1783715" cy="1129665"/>
          </a:xfrm>
          <a:custGeom>
            <a:avLst/>
            <a:gdLst>
              <a:gd name="connsiteX0" fmla="*/ 0 w 1715622"/>
              <a:gd name="connsiteY0" fmla="*/ 1043033 h 1043032"/>
              <a:gd name="connsiteX1" fmla="*/ 1715623 w 1715622"/>
              <a:gd name="connsiteY1" fmla="*/ 49240 h 1043032"/>
              <a:gd name="connsiteX2" fmla="*/ 1715623 w 1715622"/>
              <a:gd name="connsiteY2" fmla="*/ 0 h 1043032"/>
              <a:gd name="connsiteX0-1" fmla="*/ 0 w 1874373"/>
              <a:gd name="connsiteY0-2" fmla="*/ 1122408 h 1122408"/>
              <a:gd name="connsiteX1-3" fmla="*/ 1874373 w 1874373"/>
              <a:gd name="connsiteY1-4" fmla="*/ 49240 h 1122408"/>
              <a:gd name="connsiteX2-5" fmla="*/ 1874373 w 1874373"/>
              <a:gd name="connsiteY2-6" fmla="*/ 0 h 1122408"/>
              <a:gd name="connsiteX0-7" fmla="*/ 0 w 1874373"/>
              <a:gd name="connsiteY0-8" fmla="*/ 1122408 h 1122408"/>
              <a:gd name="connsiteX1-9" fmla="*/ 1870801 w 1874373"/>
              <a:gd name="connsiteY1-10" fmla="*/ 86149 h 1122408"/>
              <a:gd name="connsiteX2-11" fmla="*/ 1874373 w 1874373"/>
              <a:gd name="connsiteY2-12" fmla="*/ 0 h 1122408"/>
              <a:gd name="connsiteX0-13" fmla="*/ 0 w 1875563"/>
              <a:gd name="connsiteY0-14" fmla="*/ 1122408 h 1122408"/>
              <a:gd name="connsiteX1-15" fmla="*/ 1875563 w 1875563"/>
              <a:gd name="connsiteY1-16" fmla="*/ 75434 h 1122408"/>
              <a:gd name="connsiteX2-17" fmla="*/ 1874373 w 1875563"/>
              <a:gd name="connsiteY2-18" fmla="*/ 0 h 1122408"/>
              <a:gd name="connsiteX0-19" fmla="*/ 0 w 2020819"/>
              <a:gd name="connsiteY0-20" fmla="*/ 1224802 h 1224802"/>
              <a:gd name="connsiteX1-21" fmla="*/ 2020819 w 2020819"/>
              <a:gd name="connsiteY1-22" fmla="*/ 75434 h 1224802"/>
              <a:gd name="connsiteX2-23" fmla="*/ 2019629 w 2020819"/>
              <a:gd name="connsiteY2-24" fmla="*/ 0 h 1224802"/>
            </a:gdLst>
            <a:ahLst/>
            <a:cxnLst>
              <a:cxn ang="0">
                <a:pos x="connsiteX0-1" y="connsiteY0-2"/>
              </a:cxn>
              <a:cxn ang="0">
                <a:pos x="connsiteX1-3" y="connsiteY1-4"/>
              </a:cxn>
              <a:cxn ang="0">
                <a:pos x="connsiteX2-5" y="connsiteY2-6"/>
              </a:cxn>
            </a:cxnLst>
            <a:rect l="l" t="t" r="r" b="b"/>
            <a:pathLst>
              <a:path w="2020819" h="1224802">
                <a:moveTo>
                  <a:pt x="0" y="1224802"/>
                </a:moveTo>
                <a:lnTo>
                  <a:pt x="2020819" y="75434"/>
                </a:lnTo>
                <a:cubicBezTo>
                  <a:pt x="2020819" y="59021"/>
                  <a:pt x="2019629" y="16413"/>
                  <a:pt x="2019629"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sz="1800"/>
          </a:p>
        </p:txBody>
      </p:sp>
      <p:sp>
        <p:nvSpPr>
          <p:cNvPr id="19" name="任意多边形: 形状 18"/>
          <p:cNvSpPr/>
          <p:nvPr userDrawn="1">
            <p:custDataLst>
              <p:tags r:id="rId16"/>
            </p:custDataLst>
          </p:nvPr>
        </p:nvSpPr>
        <p:spPr>
          <a:xfrm flipH="1">
            <a:off x="8985885" y="1476375"/>
            <a:ext cx="2063115" cy="1038225"/>
          </a:xfrm>
          <a:custGeom>
            <a:avLst/>
            <a:gdLst>
              <a:gd name="connsiteX0" fmla="*/ 0 w 2196893"/>
              <a:gd name="connsiteY0" fmla="*/ 1058887 h 1058887"/>
              <a:gd name="connsiteX1" fmla="*/ 2196589 w 2196893"/>
              <a:gd name="connsiteY1" fmla="*/ 77747 h 1058887"/>
              <a:gd name="connsiteX2" fmla="*/ 2196894 w 2196893"/>
              <a:gd name="connsiteY2" fmla="*/ 0 h 1058887"/>
              <a:gd name="connsiteX0-1" fmla="*/ 0 w 2337388"/>
              <a:gd name="connsiteY0-2" fmla="*/ 1125562 h 1125562"/>
              <a:gd name="connsiteX1-3" fmla="*/ 2337083 w 2337388"/>
              <a:gd name="connsiteY1-4" fmla="*/ 77747 h 1125562"/>
              <a:gd name="connsiteX2-5" fmla="*/ 2337388 w 2337388"/>
              <a:gd name="connsiteY2-6" fmla="*/ 0 h 1125562"/>
            </a:gdLst>
            <a:ahLst/>
            <a:cxnLst>
              <a:cxn ang="0">
                <a:pos x="connsiteX0-1" y="connsiteY0-2"/>
              </a:cxn>
              <a:cxn ang="0">
                <a:pos x="connsiteX1-3" y="connsiteY1-4"/>
              </a:cxn>
              <a:cxn ang="0">
                <a:pos x="connsiteX2-5" y="connsiteY2-6"/>
              </a:cxn>
            </a:cxnLst>
            <a:rect l="l" t="t" r="r" b="b"/>
            <a:pathLst>
              <a:path w="2337388" h="1125562">
                <a:moveTo>
                  <a:pt x="0" y="1125562"/>
                </a:moveTo>
                <a:lnTo>
                  <a:pt x="2337083" y="77747"/>
                </a:lnTo>
                <a:cubicBezTo>
                  <a:pt x="2337185" y="51831"/>
                  <a:pt x="2337286" y="25916"/>
                  <a:pt x="2337388" y="0"/>
                </a:cubicBezTo>
              </a:path>
            </a:pathLst>
          </a:custGeom>
          <a:gradFill flip="none" rotWithShape="1">
            <a:gsLst>
              <a:gs pos="0">
                <a:schemeClr val="accent1">
                  <a:lumMod val="60000"/>
                  <a:lumOff val="40000"/>
                  <a:alpha val="0"/>
                </a:schemeClr>
              </a:gs>
              <a:gs pos="100000">
                <a:schemeClr val="accent1">
                  <a:lumMod val="60000"/>
                  <a:lumOff val="40000"/>
                </a:schemeClr>
              </a:gs>
            </a:gsLst>
            <a:lin ang="0" scaled="1"/>
            <a:tileRect/>
          </a:gradFill>
          <a:ln w="12887" cap="flat">
            <a:noFill/>
            <a:prstDash val="solid"/>
            <a:miter/>
          </a:ln>
        </p:spPr>
        <p:txBody>
          <a:bodyPr rtlCol="0" anchor="ctr"/>
          <a:lstStyle/>
          <a:p>
            <a:endParaRPr lang="zh-CN" altLang="en-US" sz="1800"/>
          </a:p>
        </p:txBody>
      </p:sp>
      <p:sp>
        <p:nvSpPr>
          <p:cNvPr id="20" name="任意多边形: 形状 19"/>
          <p:cNvSpPr/>
          <p:nvPr userDrawn="1">
            <p:custDataLst>
              <p:tags r:id="rId17"/>
            </p:custDataLst>
          </p:nvPr>
        </p:nvSpPr>
        <p:spPr>
          <a:xfrm flipH="1">
            <a:off x="8732520" y="1614805"/>
            <a:ext cx="2291080" cy="927735"/>
          </a:xfrm>
          <a:custGeom>
            <a:avLst/>
            <a:gdLst>
              <a:gd name="connsiteX0" fmla="*/ 2595539 w 2595538"/>
              <a:gd name="connsiteY0" fmla="*/ 0 h 1005835"/>
              <a:gd name="connsiteX1" fmla="*/ 0 w 2595538"/>
              <a:gd name="connsiteY1" fmla="*/ 1005836 h 1005835"/>
            </a:gdLst>
            <a:ahLst/>
            <a:cxnLst>
              <a:cxn ang="0">
                <a:pos x="connsiteX0" y="connsiteY0"/>
              </a:cxn>
              <a:cxn ang="0">
                <a:pos x="connsiteX1" y="connsiteY1"/>
              </a:cxn>
            </a:cxnLst>
            <a:rect l="l" t="t" r="r" b="b"/>
            <a:pathLst>
              <a:path w="2595538" h="1005835">
                <a:moveTo>
                  <a:pt x="2595539" y="0"/>
                </a:moveTo>
                <a:lnTo>
                  <a:pt x="0" y="1005836"/>
                </a:lnTo>
              </a:path>
            </a:pathLst>
          </a:custGeom>
          <a:ln w="6443" cap="flat">
            <a:gradFill flip="none" rotWithShape="1">
              <a:gsLst>
                <a:gs pos="0">
                  <a:schemeClr val="accent1">
                    <a:lumMod val="40000"/>
                    <a:lumOff val="60000"/>
                    <a:alpha val="0"/>
                  </a:schemeClr>
                </a:gs>
                <a:gs pos="100000">
                  <a:schemeClr val="accent1">
                    <a:lumMod val="40000"/>
                    <a:lumOff val="60000"/>
                  </a:schemeClr>
                </a:gs>
              </a:gsLst>
              <a:lin ang="0" scaled="1"/>
              <a:tileRect/>
            </a:gradFill>
            <a:prstDash val="solid"/>
            <a:miter/>
          </a:ln>
        </p:spPr>
        <p:txBody>
          <a:bodyPr rtlCol="0" anchor="ctr"/>
          <a:lstStyle/>
          <a:p>
            <a:endParaRPr lang="zh-CN" altLang="en-US" sz="1800"/>
          </a:p>
        </p:txBody>
      </p:sp>
      <p:sp>
        <p:nvSpPr>
          <p:cNvPr id="21" name="任意多边形: 形状 20"/>
          <p:cNvSpPr/>
          <p:nvPr userDrawn="1">
            <p:custDataLst>
              <p:tags r:id="rId18"/>
            </p:custDataLst>
          </p:nvPr>
        </p:nvSpPr>
        <p:spPr>
          <a:xfrm flipH="1">
            <a:off x="9136380" y="1400810"/>
            <a:ext cx="1732280" cy="983615"/>
          </a:xfrm>
          <a:custGeom>
            <a:avLst/>
            <a:gdLst>
              <a:gd name="connsiteX0" fmla="*/ 1962737 w 1962737"/>
              <a:gd name="connsiteY0" fmla="*/ 0 h 1066509"/>
              <a:gd name="connsiteX1" fmla="*/ 0 w 1962737"/>
              <a:gd name="connsiteY1" fmla="*/ 1066509 h 1066509"/>
            </a:gdLst>
            <a:ahLst/>
            <a:cxnLst>
              <a:cxn ang="0">
                <a:pos x="connsiteX0" y="connsiteY0"/>
              </a:cxn>
              <a:cxn ang="0">
                <a:pos x="connsiteX1" y="connsiteY1"/>
              </a:cxn>
            </a:cxnLst>
            <a:rect l="l" t="t" r="r" b="b"/>
            <a:pathLst>
              <a:path w="1962737" h="1066509">
                <a:moveTo>
                  <a:pt x="1962737" y="0"/>
                </a:moveTo>
                <a:lnTo>
                  <a:pt x="0" y="1066509"/>
                </a:lnTo>
              </a:path>
            </a:pathLst>
          </a:custGeom>
          <a:ln w="6350" cap="flat">
            <a:gradFill flip="none" rotWithShape="1">
              <a:gsLst>
                <a:gs pos="0">
                  <a:schemeClr val="accent1">
                    <a:lumMod val="60000"/>
                    <a:lumOff val="40000"/>
                    <a:alpha val="0"/>
                  </a:schemeClr>
                </a:gs>
                <a:gs pos="99000">
                  <a:schemeClr val="accent1">
                    <a:lumMod val="60000"/>
                    <a:lumOff val="40000"/>
                  </a:schemeClr>
                </a:gs>
              </a:gsLst>
              <a:lin ang="0" scaled="1"/>
              <a:tileRect/>
            </a:gradFill>
            <a:prstDash val="solid"/>
            <a:miter/>
          </a:ln>
        </p:spPr>
        <p:txBody>
          <a:bodyPr rtlCol="0" anchor="ctr"/>
          <a:lstStyle/>
          <a:p>
            <a:endParaRPr lang="zh-CN" altLang="en-US" sz="1800"/>
          </a:p>
        </p:txBody>
      </p:sp>
      <p:sp>
        <p:nvSpPr>
          <p:cNvPr id="22" name="任意多边形: 形状 21"/>
          <p:cNvSpPr/>
          <p:nvPr userDrawn="1">
            <p:custDataLst>
              <p:tags r:id="rId19"/>
            </p:custDataLst>
          </p:nvPr>
        </p:nvSpPr>
        <p:spPr>
          <a:xfrm flipH="1">
            <a:off x="8622030" y="1675130"/>
            <a:ext cx="2014855" cy="754380"/>
          </a:xfrm>
          <a:custGeom>
            <a:avLst/>
            <a:gdLst>
              <a:gd name="connsiteX0" fmla="*/ 2282873 w 2282872"/>
              <a:gd name="connsiteY0" fmla="*/ 0 h 818175"/>
              <a:gd name="connsiteX1" fmla="*/ 0 w 2282872"/>
              <a:gd name="connsiteY1" fmla="*/ 818176 h 818175"/>
            </a:gdLst>
            <a:ahLst/>
            <a:cxnLst>
              <a:cxn ang="0">
                <a:pos x="connsiteX0" y="connsiteY0"/>
              </a:cxn>
              <a:cxn ang="0">
                <a:pos x="connsiteX1" y="connsiteY1"/>
              </a:cxn>
            </a:cxnLst>
            <a:rect l="l" t="t" r="r" b="b"/>
            <a:pathLst>
              <a:path w="2282872" h="818175">
                <a:moveTo>
                  <a:pt x="2282873" y="0"/>
                </a:moveTo>
                <a:lnTo>
                  <a:pt x="0" y="818176"/>
                </a:lnTo>
              </a:path>
            </a:pathLst>
          </a:custGeom>
          <a:ln w="6443" cap="flat">
            <a:gradFill flip="none" rotWithShape="1">
              <a:gsLst>
                <a:gs pos="1000">
                  <a:schemeClr val="accent1">
                    <a:lumMod val="60000"/>
                    <a:lumOff val="40000"/>
                    <a:alpha val="0"/>
                  </a:schemeClr>
                </a:gs>
                <a:gs pos="100000">
                  <a:schemeClr val="accent1">
                    <a:lumMod val="60000"/>
                    <a:lumOff val="40000"/>
                  </a:schemeClr>
                </a:gs>
              </a:gsLst>
              <a:lin ang="0" scaled="1"/>
              <a:tileRect/>
            </a:gradFill>
            <a:prstDash val="solid"/>
            <a:miter/>
          </a:ln>
        </p:spPr>
        <p:txBody>
          <a:bodyPr rtlCol="0" anchor="ctr"/>
          <a:lstStyle/>
          <a:p>
            <a:endParaRPr lang="zh-CN" altLang="en-US" sz="1800"/>
          </a:p>
        </p:txBody>
      </p:sp>
      <p:sp>
        <p:nvSpPr>
          <p:cNvPr id="23" name="任意多边形: 形状 22"/>
          <p:cNvSpPr/>
          <p:nvPr userDrawn="1">
            <p:custDataLst>
              <p:tags r:id="rId20"/>
            </p:custDataLst>
          </p:nvPr>
        </p:nvSpPr>
        <p:spPr>
          <a:xfrm>
            <a:off x="9156640" y="2962569"/>
            <a:ext cx="1057972" cy="1807742"/>
          </a:xfrm>
          <a:custGeom>
            <a:avLst/>
            <a:gdLst>
              <a:gd name="connsiteX0" fmla="*/ 363367 w 854947"/>
              <a:gd name="connsiteY0" fmla="*/ 725308 h 1460836"/>
              <a:gd name="connsiteX1" fmla="*/ 854947 w 854947"/>
              <a:gd name="connsiteY1" fmla="*/ 895703 h 1460836"/>
              <a:gd name="connsiteX2" fmla="*/ 854947 w 854947"/>
              <a:gd name="connsiteY2" fmla="*/ 1460836 h 1460836"/>
              <a:gd name="connsiteX3" fmla="*/ 363367 w 854947"/>
              <a:gd name="connsiteY3" fmla="*/ 1290440 h 1460836"/>
              <a:gd name="connsiteX4" fmla="*/ 363367 w 854947"/>
              <a:gd name="connsiteY4" fmla="*/ 1133710 h 1460836"/>
              <a:gd name="connsiteX5" fmla="*/ 0 w 854947"/>
              <a:gd name="connsiteY5" fmla="*/ 599235 h 1460836"/>
              <a:gd name="connsiteX6" fmla="*/ 332235 w 854947"/>
              <a:gd name="connsiteY6" fmla="*/ 714495 h 1460836"/>
              <a:gd name="connsiteX7" fmla="*/ 332235 w 854947"/>
              <a:gd name="connsiteY7" fmla="*/ 1122897 h 1460836"/>
              <a:gd name="connsiteX8" fmla="*/ 332235 w 854947"/>
              <a:gd name="connsiteY8" fmla="*/ 1279628 h 1460836"/>
              <a:gd name="connsiteX9" fmla="*/ 0 w 854947"/>
              <a:gd name="connsiteY9" fmla="*/ 1164367 h 1460836"/>
              <a:gd name="connsiteX10" fmla="*/ 363367 w 854947"/>
              <a:gd name="connsiteY10" fmla="*/ 126073 h 1460836"/>
              <a:gd name="connsiteX11" fmla="*/ 854947 w 854947"/>
              <a:gd name="connsiteY11" fmla="*/ 296468 h 1460836"/>
              <a:gd name="connsiteX12" fmla="*/ 854947 w 854947"/>
              <a:gd name="connsiteY12" fmla="*/ 861601 h 1460836"/>
              <a:gd name="connsiteX13" fmla="*/ 363367 w 854947"/>
              <a:gd name="connsiteY13" fmla="*/ 691086 h 1460836"/>
              <a:gd name="connsiteX14" fmla="*/ 363367 w 854947"/>
              <a:gd name="connsiteY14" fmla="*/ 296112 h 1460836"/>
              <a:gd name="connsiteX15" fmla="*/ 0 w 854947"/>
              <a:gd name="connsiteY15" fmla="*/ 0 h 1460836"/>
              <a:gd name="connsiteX16" fmla="*/ 332235 w 854947"/>
              <a:gd name="connsiteY16" fmla="*/ 115260 h 1460836"/>
              <a:gd name="connsiteX17" fmla="*/ 332235 w 854947"/>
              <a:gd name="connsiteY17" fmla="*/ 285299 h 1460836"/>
              <a:gd name="connsiteX18" fmla="*/ 332235 w 854947"/>
              <a:gd name="connsiteY18" fmla="*/ 680274 h 1460836"/>
              <a:gd name="connsiteX19" fmla="*/ 0 w 854947"/>
              <a:gd name="connsiteY19" fmla="*/ 565132 h 14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4947" h="1460836">
                <a:moveTo>
                  <a:pt x="363367" y="725308"/>
                </a:moveTo>
                <a:lnTo>
                  <a:pt x="854947" y="895703"/>
                </a:lnTo>
                <a:lnTo>
                  <a:pt x="854947" y="1460836"/>
                </a:lnTo>
                <a:lnTo>
                  <a:pt x="363367" y="1290440"/>
                </a:lnTo>
                <a:lnTo>
                  <a:pt x="363367" y="1133710"/>
                </a:lnTo>
                <a:close/>
                <a:moveTo>
                  <a:pt x="0" y="599235"/>
                </a:moveTo>
                <a:lnTo>
                  <a:pt x="332235" y="714495"/>
                </a:lnTo>
                <a:lnTo>
                  <a:pt x="332235" y="1122897"/>
                </a:lnTo>
                <a:lnTo>
                  <a:pt x="332235" y="1279628"/>
                </a:lnTo>
                <a:lnTo>
                  <a:pt x="0" y="1164367"/>
                </a:lnTo>
                <a:close/>
                <a:moveTo>
                  <a:pt x="363367" y="126073"/>
                </a:moveTo>
                <a:lnTo>
                  <a:pt x="854947" y="296468"/>
                </a:lnTo>
                <a:lnTo>
                  <a:pt x="854947" y="861601"/>
                </a:lnTo>
                <a:lnTo>
                  <a:pt x="363367" y="691086"/>
                </a:lnTo>
                <a:lnTo>
                  <a:pt x="363367" y="296112"/>
                </a:lnTo>
                <a:close/>
                <a:moveTo>
                  <a:pt x="0" y="0"/>
                </a:moveTo>
                <a:lnTo>
                  <a:pt x="332235" y="115260"/>
                </a:lnTo>
                <a:lnTo>
                  <a:pt x="332235" y="285299"/>
                </a:lnTo>
                <a:lnTo>
                  <a:pt x="332235" y="680274"/>
                </a:lnTo>
                <a:lnTo>
                  <a:pt x="0" y="565132"/>
                </a:lnTo>
                <a:close/>
              </a:path>
            </a:pathLst>
          </a:custGeom>
          <a:solidFill>
            <a:srgbClr val="FFFFFF"/>
          </a:solidFill>
          <a:ln w="11774" cap="flat">
            <a:noFill/>
            <a:prstDash val="solid"/>
            <a:miter/>
          </a:ln>
          <a:effectLst>
            <a:innerShdw blurRad="63500" dist="63500" dir="18900000">
              <a:schemeClr val="accent1">
                <a:alpha val="30000"/>
              </a:schemeClr>
            </a:innerShdw>
          </a:effectLst>
        </p:spPr>
        <p:txBody>
          <a:bodyPr rtlCol="0" anchor="ctr"/>
          <a:lstStyle/>
          <a:p>
            <a:endParaRPr lang="zh-CN" altLang="en-US" sz="1800"/>
          </a:p>
        </p:txBody>
      </p:sp>
      <p:sp>
        <p:nvSpPr>
          <p:cNvPr id="24" name="任意多边形: 形状 23"/>
          <p:cNvSpPr/>
          <p:nvPr userDrawn="1">
            <p:custDataLst>
              <p:tags r:id="rId21"/>
            </p:custDataLst>
          </p:nvPr>
        </p:nvSpPr>
        <p:spPr>
          <a:xfrm>
            <a:off x="5924712" y="2949870"/>
            <a:ext cx="4286455" cy="3908131"/>
          </a:xfrm>
          <a:custGeom>
            <a:avLst/>
            <a:gdLst>
              <a:gd name="connsiteX0" fmla="*/ 3228972 w 4286455"/>
              <a:gd name="connsiteY0" fmla="*/ 0 h 3908131"/>
              <a:gd name="connsiteX1" fmla="*/ 4286455 w 4286455"/>
              <a:gd name="connsiteY1" fmla="*/ 381815 h 3908131"/>
              <a:gd name="connsiteX2" fmla="*/ 4286455 w 4286455"/>
              <a:gd name="connsiteY2" fmla="*/ 1814026 h 3908131"/>
              <a:gd name="connsiteX3" fmla="*/ 979002 w 4286455"/>
              <a:gd name="connsiteY3" fmla="*/ 3908131 h 3908131"/>
              <a:gd name="connsiteX4" fmla="*/ 14498 w 4286455"/>
              <a:gd name="connsiteY4" fmla="*/ 3908131 h 3908131"/>
              <a:gd name="connsiteX5" fmla="*/ 0 w 4286455"/>
              <a:gd name="connsiteY5" fmla="*/ 1972461 h 390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455" h="3908131">
                <a:moveTo>
                  <a:pt x="3228972" y="0"/>
                </a:moveTo>
                <a:lnTo>
                  <a:pt x="4286455" y="381815"/>
                </a:lnTo>
                <a:lnTo>
                  <a:pt x="4286455" y="1814026"/>
                </a:lnTo>
                <a:lnTo>
                  <a:pt x="979002" y="3908131"/>
                </a:lnTo>
                <a:lnTo>
                  <a:pt x="14498" y="3908131"/>
                </a:lnTo>
                <a:lnTo>
                  <a:pt x="0" y="1972461"/>
                </a:lnTo>
                <a:close/>
              </a:path>
            </a:pathLst>
          </a:custGeom>
          <a:gradFill flip="none" rotWithShape="1">
            <a:gsLst>
              <a:gs pos="33000">
                <a:srgbClr val="FFFFFF">
                  <a:alpha val="30000"/>
                </a:srgbClr>
              </a:gs>
              <a:gs pos="100000">
                <a:srgbClr val="FFFFFF">
                  <a:alpha val="0"/>
                </a:srgbClr>
              </a:gs>
            </a:gsLst>
            <a:lin ang="10800000" scaled="1"/>
            <a:tileRect/>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800"/>
          </a:p>
        </p:txBody>
      </p:sp>
      <p:sp>
        <p:nvSpPr>
          <p:cNvPr id="25" name="图形 53"/>
          <p:cNvSpPr/>
          <p:nvPr userDrawn="1">
            <p:custDataLst>
              <p:tags r:id="rId22"/>
            </p:custDataLst>
          </p:nvPr>
        </p:nvSpPr>
        <p:spPr>
          <a:xfrm>
            <a:off x="7500912" y="3850816"/>
            <a:ext cx="2069658" cy="2005011"/>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50000"/>
                </a:srgbClr>
              </a:gs>
            </a:gsLst>
            <a:lin ang="0" scaled="1"/>
            <a:tileRect/>
          </a:gradFill>
          <a:ln w="6752" cap="flat">
            <a:noFill/>
            <a:prstDash val="solid"/>
            <a:miter/>
          </a:ln>
        </p:spPr>
        <p:txBody>
          <a:bodyPr rtlCol="0" anchor="ctr"/>
          <a:lstStyle/>
          <a:p>
            <a:endParaRPr lang="zh-CN" altLang="en-US" sz="1800"/>
          </a:p>
        </p:txBody>
      </p:sp>
      <p:sp>
        <p:nvSpPr>
          <p:cNvPr id="26" name="图形 53"/>
          <p:cNvSpPr/>
          <p:nvPr userDrawn="1">
            <p:custDataLst>
              <p:tags r:id="rId23"/>
            </p:custDataLst>
          </p:nvPr>
        </p:nvSpPr>
        <p:spPr>
          <a:xfrm>
            <a:off x="7402796" y="3080442"/>
            <a:ext cx="1820188" cy="176333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37000">
                <a:srgbClr val="FFFFFF">
                  <a:alpha val="0"/>
                </a:srgbClr>
              </a:gs>
              <a:gs pos="100000">
                <a:srgbClr val="FFFFFF">
                  <a:alpha val="20000"/>
                </a:srgbClr>
              </a:gs>
            </a:gsLst>
            <a:lin ang="0" scaled="1"/>
            <a:tileRect/>
          </a:gradFill>
          <a:ln w="6752"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800"/>
          </a:p>
        </p:txBody>
      </p:sp>
      <p:sp>
        <p:nvSpPr>
          <p:cNvPr id="27" name="图形 53"/>
          <p:cNvSpPr/>
          <p:nvPr userDrawn="1">
            <p:custDataLst>
              <p:tags r:id="rId24"/>
            </p:custDataLst>
          </p:nvPr>
        </p:nvSpPr>
        <p:spPr>
          <a:xfrm>
            <a:off x="8169925" y="3310624"/>
            <a:ext cx="1813086" cy="1756453"/>
          </a:xfrm>
          <a:custGeom>
            <a:avLst/>
            <a:gdLst>
              <a:gd name="connsiteX0" fmla="*/ 0 w 1976011"/>
              <a:gd name="connsiteY0" fmla="*/ 1914289 h 1914288"/>
              <a:gd name="connsiteX1" fmla="*/ 1976012 w 1976011"/>
              <a:gd name="connsiteY1" fmla="*/ 663182 h 1914288"/>
              <a:gd name="connsiteX2" fmla="*/ 1976012 w 1976011"/>
              <a:gd name="connsiteY2" fmla="*/ 0 h 1914288"/>
              <a:gd name="connsiteX3" fmla="*/ 0 w 1976011"/>
              <a:gd name="connsiteY3" fmla="*/ 1251106 h 1914288"/>
              <a:gd name="connsiteX4" fmla="*/ 0 w 1976011"/>
              <a:gd name="connsiteY4" fmla="*/ 1914289 h 1914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6011" h="1914288">
                <a:moveTo>
                  <a:pt x="0" y="1914289"/>
                </a:moveTo>
                <a:lnTo>
                  <a:pt x="1976012" y="663182"/>
                </a:lnTo>
                <a:lnTo>
                  <a:pt x="1976012" y="0"/>
                </a:lnTo>
                <a:lnTo>
                  <a:pt x="0" y="1251106"/>
                </a:lnTo>
                <a:lnTo>
                  <a:pt x="0" y="1914289"/>
                </a:lnTo>
                <a:close/>
              </a:path>
            </a:pathLst>
          </a:custGeom>
          <a:gradFill flip="none" rotWithShape="1">
            <a:gsLst>
              <a:gs pos="26000">
                <a:srgbClr val="FFFFFF">
                  <a:alpha val="0"/>
                </a:srgbClr>
              </a:gs>
              <a:gs pos="100000">
                <a:srgbClr val="FFFFFF">
                  <a:alpha val="50000"/>
                </a:srgbClr>
              </a:gs>
            </a:gsLst>
            <a:lin ang="0" scaled="1"/>
            <a:tileRect/>
          </a:gradFill>
          <a:ln w="6752" cap="flat">
            <a:noFill/>
            <a:prstDash val="solid"/>
            <a:miter/>
          </a:ln>
        </p:spPr>
        <p:txBody>
          <a:bodyPr rtlCol="0" anchor="ctr"/>
          <a:lstStyle/>
          <a:p>
            <a:endParaRPr lang="zh-CN" altLang="en-US" sz="1800"/>
          </a:p>
        </p:txBody>
      </p:sp>
      <p:sp>
        <p:nvSpPr>
          <p:cNvPr id="28" name="任意多边形: 形状 27"/>
          <p:cNvSpPr/>
          <p:nvPr userDrawn="1">
            <p:custDataLst>
              <p:tags r:id="rId25"/>
            </p:custDataLst>
          </p:nvPr>
        </p:nvSpPr>
        <p:spPr>
          <a:xfrm>
            <a:off x="4611841" y="5326330"/>
            <a:ext cx="4517178" cy="1531670"/>
          </a:xfrm>
          <a:custGeom>
            <a:avLst/>
            <a:gdLst>
              <a:gd name="connsiteX0" fmla="*/ 2737141 w 3677038"/>
              <a:gd name="connsiteY0" fmla="*/ 24 h 1582725"/>
              <a:gd name="connsiteX1" fmla="*/ 2042281 w 3677038"/>
              <a:gd name="connsiteY1" fmla="*/ 154839 h 1582725"/>
              <a:gd name="connsiteX2" fmla="*/ 2483397 w 3677038"/>
              <a:gd name="connsiteY2" fmla="*/ 460175 h 1582725"/>
              <a:gd name="connsiteX3" fmla="*/ 541398 w 3677038"/>
              <a:gd name="connsiteY3" fmla="*/ 809297 h 1582725"/>
              <a:gd name="connsiteX4" fmla="*/ 2303 w 3677038"/>
              <a:gd name="connsiteY4" fmla="*/ 1572691 h 1582725"/>
              <a:gd name="connsiteX5" fmla="*/ 0 w 3677038"/>
              <a:gd name="connsiteY5" fmla="*/ 1582725 h 1582725"/>
              <a:gd name="connsiteX6" fmla="*/ 2517935 w 3677038"/>
              <a:gd name="connsiteY6" fmla="*/ 1582725 h 1582725"/>
              <a:gd name="connsiteX7" fmla="*/ 2458405 w 3677038"/>
              <a:gd name="connsiteY7" fmla="*/ 1538441 h 1582725"/>
              <a:gd name="connsiteX8" fmla="*/ 2166769 w 3677038"/>
              <a:gd name="connsiteY8" fmla="*/ 1070022 h 1582725"/>
              <a:gd name="connsiteX9" fmla="*/ 3642348 w 3677038"/>
              <a:gd name="connsiteY9" fmla="*/ 708622 h 1582725"/>
              <a:gd name="connsiteX10" fmla="*/ 3249209 w 3677038"/>
              <a:gd name="connsiteY10" fmla="*/ 406139 h 1582725"/>
              <a:gd name="connsiteX11" fmla="*/ 3501035 w 3677038"/>
              <a:gd name="connsiteY11" fmla="*/ 229169 h 1582725"/>
              <a:gd name="connsiteX12" fmla="*/ 2962500 w 3677038"/>
              <a:gd name="connsiteY12" fmla="*/ 3431 h 1582725"/>
              <a:gd name="connsiteX13" fmla="*/ 2737141 w 3677038"/>
              <a:gd name="connsiteY13" fmla="*/ 24 h 1582725"/>
              <a:gd name="connsiteX0-1" fmla="*/ 2737141 w 3821025"/>
              <a:gd name="connsiteY0-2" fmla="*/ 2 h 1582703"/>
              <a:gd name="connsiteX1-3" fmla="*/ 2042281 w 3821025"/>
              <a:gd name="connsiteY1-4" fmla="*/ 154817 h 1582703"/>
              <a:gd name="connsiteX2-5" fmla="*/ 2483397 w 3821025"/>
              <a:gd name="connsiteY2-6" fmla="*/ 460153 h 1582703"/>
              <a:gd name="connsiteX3-7" fmla="*/ 541398 w 3821025"/>
              <a:gd name="connsiteY3-8" fmla="*/ 809275 h 1582703"/>
              <a:gd name="connsiteX4-9" fmla="*/ 2303 w 3821025"/>
              <a:gd name="connsiteY4-10" fmla="*/ 1572669 h 1582703"/>
              <a:gd name="connsiteX5-11" fmla="*/ 0 w 3821025"/>
              <a:gd name="connsiteY5-12" fmla="*/ 1582703 h 1582703"/>
              <a:gd name="connsiteX6-13" fmla="*/ 2517935 w 3821025"/>
              <a:gd name="connsiteY6-14" fmla="*/ 1582703 h 1582703"/>
              <a:gd name="connsiteX7-15" fmla="*/ 2458405 w 3821025"/>
              <a:gd name="connsiteY7-16" fmla="*/ 1538419 h 1582703"/>
              <a:gd name="connsiteX8-17" fmla="*/ 2166769 w 3821025"/>
              <a:gd name="connsiteY8-18" fmla="*/ 1070000 h 1582703"/>
              <a:gd name="connsiteX9-19" fmla="*/ 3642348 w 3821025"/>
              <a:gd name="connsiteY9-20" fmla="*/ 708600 h 1582703"/>
              <a:gd name="connsiteX10-21" fmla="*/ 3249209 w 3821025"/>
              <a:gd name="connsiteY10-22" fmla="*/ 406117 h 1582703"/>
              <a:gd name="connsiteX11-23" fmla="*/ 3501035 w 3821025"/>
              <a:gd name="connsiteY11-24" fmla="*/ 229147 h 1582703"/>
              <a:gd name="connsiteX12-25" fmla="*/ 3789230 w 3821025"/>
              <a:gd name="connsiteY12-26" fmla="*/ 54918 h 1582703"/>
              <a:gd name="connsiteX13-27" fmla="*/ 2737141 w 3821025"/>
              <a:gd name="connsiteY13-28" fmla="*/ 2 h 1582703"/>
              <a:gd name="connsiteX0-29" fmla="*/ 2737141 w 3875833"/>
              <a:gd name="connsiteY0-30" fmla="*/ 2 h 1582703"/>
              <a:gd name="connsiteX1-31" fmla="*/ 2042281 w 3875833"/>
              <a:gd name="connsiteY1-32" fmla="*/ 154817 h 1582703"/>
              <a:gd name="connsiteX2-33" fmla="*/ 2483397 w 3875833"/>
              <a:gd name="connsiteY2-34" fmla="*/ 460153 h 1582703"/>
              <a:gd name="connsiteX3-35" fmla="*/ 541398 w 3875833"/>
              <a:gd name="connsiteY3-36" fmla="*/ 809275 h 1582703"/>
              <a:gd name="connsiteX4-37" fmla="*/ 2303 w 3875833"/>
              <a:gd name="connsiteY4-38" fmla="*/ 1572669 h 1582703"/>
              <a:gd name="connsiteX5-39" fmla="*/ 0 w 3875833"/>
              <a:gd name="connsiteY5-40" fmla="*/ 1582703 h 1582703"/>
              <a:gd name="connsiteX6-41" fmla="*/ 2517935 w 3875833"/>
              <a:gd name="connsiteY6-42" fmla="*/ 1582703 h 1582703"/>
              <a:gd name="connsiteX7-43" fmla="*/ 2458405 w 3875833"/>
              <a:gd name="connsiteY7-44" fmla="*/ 1538419 h 1582703"/>
              <a:gd name="connsiteX8-45" fmla="*/ 2166769 w 3875833"/>
              <a:gd name="connsiteY8-46" fmla="*/ 1070000 h 1582703"/>
              <a:gd name="connsiteX9-47" fmla="*/ 3642348 w 3875833"/>
              <a:gd name="connsiteY9-48" fmla="*/ 708600 h 1582703"/>
              <a:gd name="connsiteX10-49" fmla="*/ 3249209 w 3875833"/>
              <a:gd name="connsiteY10-50" fmla="*/ 406117 h 1582703"/>
              <a:gd name="connsiteX11-51" fmla="*/ 3501035 w 3875833"/>
              <a:gd name="connsiteY11-52" fmla="*/ 229147 h 1582703"/>
              <a:gd name="connsiteX12-53" fmla="*/ 3789230 w 3875833"/>
              <a:gd name="connsiteY12-54" fmla="*/ 54918 h 1582703"/>
              <a:gd name="connsiteX13-55" fmla="*/ 2737141 w 3875833"/>
              <a:gd name="connsiteY13-56" fmla="*/ 2 h 1582703"/>
              <a:gd name="connsiteX0-57" fmla="*/ 2737141 w 3789230"/>
              <a:gd name="connsiteY0-58" fmla="*/ 2 h 1582703"/>
              <a:gd name="connsiteX1-59" fmla="*/ 2042281 w 3789230"/>
              <a:gd name="connsiteY1-60" fmla="*/ 154817 h 1582703"/>
              <a:gd name="connsiteX2-61" fmla="*/ 2483397 w 3789230"/>
              <a:gd name="connsiteY2-62" fmla="*/ 460153 h 1582703"/>
              <a:gd name="connsiteX3-63" fmla="*/ 541398 w 3789230"/>
              <a:gd name="connsiteY3-64" fmla="*/ 809275 h 1582703"/>
              <a:gd name="connsiteX4-65" fmla="*/ 2303 w 3789230"/>
              <a:gd name="connsiteY4-66" fmla="*/ 1572669 h 1582703"/>
              <a:gd name="connsiteX5-67" fmla="*/ 0 w 3789230"/>
              <a:gd name="connsiteY5-68" fmla="*/ 1582703 h 1582703"/>
              <a:gd name="connsiteX6-69" fmla="*/ 2517935 w 3789230"/>
              <a:gd name="connsiteY6-70" fmla="*/ 1582703 h 1582703"/>
              <a:gd name="connsiteX7-71" fmla="*/ 2458405 w 3789230"/>
              <a:gd name="connsiteY7-72" fmla="*/ 1538419 h 1582703"/>
              <a:gd name="connsiteX8-73" fmla="*/ 2166769 w 3789230"/>
              <a:gd name="connsiteY8-74" fmla="*/ 1070000 h 1582703"/>
              <a:gd name="connsiteX9-75" fmla="*/ 3642348 w 3789230"/>
              <a:gd name="connsiteY9-76" fmla="*/ 708600 h 1582703"/>
              <a:gd name="connsiteX10-77" fmla="*/ 3249209 w 3789230"/>
              <a:gd name="connsiteY10-78" fmla="*/ 406117 h 1582703"/>
              <a:gd name="connsiteX11-79" fmla="*/ 3501035 w 3789230"/>
              <a:gd name="connsiteY11-80" fmla="*/ 229147 h 1582703"/>
              <a:gd name="connsiteX12-81" fmla="*/ 3789230 w 3789230"/>
              <a:gd name="connsiteY12-82" fmla="*/ 54918 h 1582703"/>
              <a:gd name="connsiteX13-83" fmla="*/ 2737141 w 3789230"/>
              <a:gd name="connsiteY13-84" fmla="*/ 2 h 1582703"/>
              <a:gd name="connsiteX0-85" fmla="*/ 2737141 w 3789230"/>
              <a:gd name="connsiteY0-86" fmla="*/ 2 h 1582703"/>
              <a:gd name="connsiteX1-87" fmla="*/ 2042281 w 3789230"/>
              <a:gd name="connsiteY1-88" fmla="*/ 154817 h 1582703"/>
              <a:gd name="connsiteX2-89" fmla="*/ 2483397 w 3789230"/>
              <a:gd name="connsiteY2-90" fmla="*/ 460153 h 1582703"/>
              <a:gd name="connsiteX3-91" fmla="*/ 541398 w 3789230"/>
              <a:gd name="connsiteY3-92" fmla="*/ 809275 h 1582703"/>
              <a:gd name="connsiteX4-93" fmla="*/ 2303 w 3789230"/>
              <a:gd name="connsiteY4-94" fmla="*/ 1572669 h 1582703"/>
              <a:gd name="connsiteX5-95" fmla="*/ 0 w 3789230"/>
              <a:gd name="connsiteY5-96" fmla="*/ 1582703 h 1582703"/>
              <a:gd name="connsiteX6-97" fmla="*/ 2517935 w 3789230"/>
              <a:gd name="connsiteY6-98" fmla="*/ 1582703 h 1582703"/>
              <a:gd name="connsiteX7-99" fmla="*/ 2458405 w 3789230"/>
              <a:gd name="connsiteY7-100" fmla="*/ 1538419 h 1582703"/>
              <a:gd name="connsiteX8-101" fmla="*/ 2166769 w 3789230"/>
              <a:gd name="connsiteY8-102" fmla="*/ 1070000 h 1582703"/>
              <a:gd name="connsiteX9-103" fmla="*/ 3642348 w 3789230"/>
              <a:gd name="connsiteY9-104" fmla="*/ 708600 h 1582703"/>
              <a:gd name="connsiteX10-105" fmla="*/ 3249209 w 3789230"/>
              <a:gd name="connsiteY10-106" fmla="*/ 406117 h 1582703"/>
              <a:gd name="connsiteX11-107" fmla="*/ 3501035 w 3789230"/>
              <a:gd name="connsiteY11-108" fmla="*/ 229147 h 1582703"/>
              <a:gd name="connsiteX12-109" fmla="*/ 3789230 w 3789230"/>
              <a:gd name="connsiteY12-110" fmla="*/ 54918 h 1582703"/>
              <a:gd name="connsiteX13-111" fmla="*/ 2737141 w 3789230"/>
              <a:gd name="connsiteY13-112" fmla="*/ 2 h 1582703"/>
              <a:gd name="connsiteX0-113" fmla="*/ 2737141 w 3789230"/>
              <a:gd name="connsiteY0-114" fmla="*/ 2 h 1582703"/>
              <a:gd name="connsiteX1-115" fmla="*/ 2042281 w 3789230"/>
              <a:gd name="connsiteY1-116" fmla="*/ 154817 h 1582703"/>
              <a:gd name="connsiteX2-117" fmla="*/ 2483397 w 3789230"/>
              <a:gd name="connsiteY2-118" fmla="*/ 460153 h 1582703"/>
              <a:gd name="connsiteX3-119" fmla="*/ 541398 w 3789230"/>
              <a:gd name="connsiteY3-120" fmla="*/ 809275 h 1582703"/>
              <a:gd name="connsiteX4-121" fmla="*/ 2303 w 3789230"/>
              <a:gd name="connsiteY4-122" fmla="*/ 1572669 h 1582703"/>
              <a:gd name="connsiteX5-123" fmla="*/ 0 w 3789230"/>
              <a:gd name="connsiteY5-124" fmla="*/ 1582703 h 1582703"/>
              <a:gd name="connsiteX6-125" fmla="*/ 2517935 w 3789230"/>
              <a:gd name="connsiteY6-126" fmla="*/ 1582703 h 1582703"/>
              <a:gd name="connsiteX7-127" fmla="*/ 2458405 w 3789230"/>
              <a:gd name="connsiteY7-128" fmla="*/ 1538419 h 1582703"/>
              <a:gd name="connsiteX8-129" fmla="*/ 2166769 w 3789230"/>
              <a:gd name="connsiteY8-130" fmla="*/ 1070000 h 1582703"/>
              <a:gd name="connsiteX9-131" fmla="*/ 3642348 w 3789230"/>
              <a:gd name="connsiteY9-132" fmla="*/ 708600 h 1582703"/>
              <a:gd name="connsiteX10-133" fmla="*/ 3249209 w 3789230"/>
              <a:gd name="connsiteY10-134" fmla="*/ 406117 h 1582703"/>
              <a:gd name="connsiteX11-135" fmla="*/ 3349081 w 3789230"/>
              <a:gd name="connsiteY11-136" fmla="*/ 208543 h 1582703"/>
              <a:gd name="connsiteX12-137" fmla="*/ 3789230 w 3789230"/>
              <a:gd name="connsiteY12-138" fmla="*/ 54918 h 1582703"/>
              <a:gd name="connsiteX13-139" fmla="*/ 2737141 w 3789230"/>
              <a:gd name="connsiteY13-140" fmla="*/ 2 h 1582703"/>
              <a:gd name="connsiteX0-141" fmla="*/ 2737141 w 3789230"/>
              <a:gd name="connsiteY0-142" fmla="*/ 2 h 1582703"/>
              <a:gd name="connsiteX1-143" fmla="*/ 2042281 w 3789230"/>
              <a:gd name="connsiteY1-144" fmla="*/ 154817 h 1582703"/>
              <a:gd name="connsiteX2-145" fmla="*/ 2483397 w 3789230"/>
              <a:gd name="connsiteY2-146" fmla="*/ 460153 h 1582703"/>
              <a:gd name="connsiteX3-147" fmla="*/ 541398 w 3789230"/>
              <a:gd name="connsiteY3-148" fmla="*/ 809275 h 1582703"/>
              <a:gd name="connsiteX4-149" fmla="*/ 2303 w 3789230"/>
              <a:gd name="connsiteY4-150" fmla="*/ 1572669 h 1582703"/>
              <a:gd name="connsiteX5-151" fmla="*/ 0 w 3789230"/>
              <a:gd name="connsiteY5-152" fmla="*/ 1582703 h 1582703"/>
              <a:gd name="connsiteX6-153" fmla="*/ 2517935 w 3789230"/>
              <a:gd name="connsiteY6-154" fmla="*/ 1582703 h 1582703"/>
              <a:gd name="connsiteX7-155" fmla="*/ 2458405 w 3789230"/>
              <a:gd name="connsiteY7-156" fmla="*/ 1538419 h 1582703"/>
              <a:gd name="connsiteX8-157" fmla="*/ 2166769 w 3789230"/>
              <a:gd name="connsiteY8-158" fmla="*/ 1070000 h 1582703"/>
              <a:gd name="connsiteX9-159" fmla="*/ 3642348 w 3789230"/>
              <a:gd name="connsiteY9-160" fmla="*/ 708600 h 1582703"/>
              <a:gd name="connsiteX10-161" fmla="*/ 3249209 w 3789230"/>
              <a:gd name="connsiteY10-162" fmla="*/ 406117 h 1582703"/>
              <a:gd name="connsiteX11-163" fmla="*/ 3349081 w 3789230"/>
              <a:gd name="connsiteY11-164" fmla="*/ 208543 h 1582703"/>
              <a:gd name="connsiteX12-165" fmla="*/ 3789230 w 3789230"/>
              <a:gd name="connsiteY12-166" fmla="*/ 54918 h 1582703"/>
              <a:gd name="connsiteX13-167" fmla="*/ 2737141 w 3789230"/>
              <a:gd name="connsiteY13-168" fmla="*/ 2 h 1582703"/>
              <a:gd name="connsiteX0-169" fmla="*/ 2737141 w 3995269"/>
              <a:gd name="connsiteY0-170" fmla="*/ 12163 h 1594864"/>
              <a:gd name="connsiteX1-171" fmla="*/ 2042281 w 3995269"/>
              <a:gd name="connsiteY1-172" fmla="*/ 166978 h 1594864"/>
              <a:gd name="connsiteX2-173" fmla="*/ 2483397 w 3995269"/>
              <a:gd name="connsiteY2-174" fmla="*/ 472314 h 1594864"/>
              <a:gd name="connsiteX3-175" fmla="*/ 541398 w 3995269"/>
              <a:gd name="connsiteY3-176" fmla="*/ 821436 h 1594864"/>
              <a:gd name="connsiteX4-177" fmla="*/ 2303 w 3995269"/>
              <a:gd name="connsiteY4-178" fmla="*/ 1584830 h 1594864"/>
              <a:gd name="connsiteX5-179" fmla="*/ 0 w 3995269"/>
              <a:gd name="connsiteY5-180" fmla="*/ 1594864 h 1594864"/>
              <a:gd name="connsiteX6-181" fmla="*/ 2517935 w 3995269"/>
              <a:gd name="connsiteY6-182" fmla="*/ 1594864 h 1594864"/>
              <a:gd name="connsiteX7-183" fmla="*/ 2458405 w 3995269"/>
              <a:gd name="connsiteY7-184" fmla="*/ 1550580 h 1594864"/>
              <a:gd name="connsiteX8-185" fmla="*/ 2166769 w 3995269"/>
              <a:gd name="connsiteY8-186" fmla="*/ 1082161 h 1594864"/>
              <a:gd name="connsiteX9-187" fmla="*/ 3642348 w 3995269"/>
              <a:gd name="connsiteY9-188" fmla="*/ 720761 h 1594864"/>
              <a:gd name="connsiteX10-189" fmla="*/ 3249209 w 3995269"/>
              <a:gd name="connsiteY10-190" fmla="*/ 418278 h 1594864"/>
              <a:gd name="connsiteX11-191" fmla="*/ 3349081 w 3995269"/>
              <a:gd name="connsiteY11-192" fmla="*/ 220704 h 1594864"/>
              <a:gd name="connsiteX12-193" fmla="*/ 3995269 w 3995269"/>
              <a:gd name="connsiteY12-194" fmla="*/ 117 h 1594864"/>
              <a:gd name="connsiteX13-195" fmla="*/ 2737141 w 3995269"/>
              <a:gd name="connsiteY13-196" fmla="*/ 12163 h 1594864"/>
              <a:gd name="connsiteX0-197" fmla="*/ 2816981 w 3995269"/>
              <a:gd name="connsiteY0-198" fmla="*/ 0 h 1634210"/>
              <a:gd name="connsiteX1-199" fmla="*/ 2042281 w 3995269"/>
              <a:gd name="connsiteY1-200" fmla="*/ 206324 h 1634210"/>
              <a:gd name="connsiteX2-201" fmla="*/ 2483397 w 3995269"/>
              <a:gd name="connsiteY2-202" fmla="*/ 511660 h 1634210"/>
              <a:gd name="connsiteX3-203" fmla="*/ 541398 w 3995269"/>
              <a:gd name="connsiteY3-204" fmla="*/ 860782 h 1634210"/>
              <a:gd name="connsiteX4-205" fmla="*/ 2303 w 3995269"/>
              <a:gd name="connsiteY4-206" fmla="*/ 1624176 h 1634210"/>
              <a:gd name="connsiteX5-207" fmla="*/ 0 w 3995269"/>
              <a:gd name="connsiteY5-208" fmla="*/ 1634210 h 1634210"/>
              <a:gd name="connsiteX6-209" fmla="*/ 2517935 w 3995269"/>
              <a:gd name="connsiteY6-210" fmla="*/ 1634210 h 1634210"/>
              <a:gd name="connsiteX7-211" fmla="*/ 2458405 w 3995269"/>
              <a:gd name="connsiteY7-212" fmla="*/ 1589926 h 1634210"/>
              <a:gd name="connsiteX8-213" fmla="*/ 2166769 w 3995269"/>
              <a:gd name="connsiteY8-214" fmla="*/ 1121507 h 1634210"/>
              <a:gd name="connsiteX9-215" fmla="*/ 3642348 w 3995269"/>
              <a:gd name="connsiteY9-216" fmla="*/ 760107 h 1634210"/>
              <a:gd name="connsiteX10-217" fmla="*/ 3249209 w 3995269"/>
              <a:gd name="connsiteY10-218" fmla="*/ 457624 h 1634210"/>
              <a:gd name="connsiteX11-219" fmla="*/ 3349081 w 3995269"/>
              <a:gd name="connsiteY11-220" fmla="*/ 260050 h 1634210"/>
              <a:gd name="connsiteX12-221" fmla="*/ 3995269 w 3995269"/>
              <a:gd name="connsiteY12-222" fmla="*/ 39463 h 1634210"/>
              <a:gd name="connsiteX13-223" fmla="*/ 2816981 w 3995269"/>
              <a:gd name="connsiteY13-224" fmla="*/ 0 h 1634210"/>
              <a:gd name="connsiteX0-225" fmla="*/ 2816981 w 3995269"/>
              <a:gd name="connsiteY0-226" fmla="*/ 0 h 1634210"/>
              <a:gd name="connsiteX1-227" fmla="*/ 2042281 w 3995269"/>
              <a:gd name="connsiteY1-228" fmla="*/ 206324 h 1634210"/>
              <a:gd name="connsiteX2-229" fmla="*/ 2483397 w 3995269"/>
              <a:gd name="connsiteY2-230" fmla="*/ 511660 h 1634210"/>
              <a:gd name="connsiteX3-231" fmla="*/ 541398 w 3995269"/>
              <a:gd name="connsiteY3-232" fmla="*/ 860782 h 1634210"/>
              <a:gd name="connsiteX4-233" fmla="*/ 2303 w 3995269"/>
              <a:gd name="connsiteY4-234" fmla="*/ 1624176 h 1634210"/>
              <a:gd name="connsiteX5-235" fmla="*/ 0 w 3995269"/>
              <a:gd name="connsiteY5-236" fmla="*/ 1634210 h 1634210"/>
              <a:gd name="connsiteX6-237" fmla="*/ 2517935 w 3995269"/>
              <a:gd name="connsiteY6-238" fmla="*/ 1634210 h 1634210"/>
              <a:gd name="connsiteX7-239" fmla="*/ 2458405 w 3995269"/>
              <a:gd name="connsiteY7-240" fmla="*/ 1589926 h 1634210"/>
              <a:gd name="connsiteX8-241" fmla="*/ 2166769 w 3995269"/>
              <a:gd name="connsiteY8-242" fmla="*/ 1121507 h 1634210"/>
              <a:gd name="connsiteX9-243" fmla="*/ 3642348 w 3995269"/>
              <a:gd name="connsiteY9-244" fmla="*/ 760107 h 1634210"/>
              <a:gd name="connsiteX10-245" fmla="*/ 3249209 w 3995269"/>
              <a:gd name="connsiteY10-246" fmla="*/ 457624 h 1634210"/>
              <a:gd name="connsiteX11-247" fmla="*/ 3349081 w 3995269"/>
              <a:gd name="connsiteY11-248" fmla="*/ 260050 h 1634210"/>
              <a:gd name="connsiteX12-249" fmla="*/ 3995269 w 3995269"/>
              <a:gd name="connsiteY12-250" fmla="*/ 39463 h 1634210"/>
              <a:gd name="connsiteX13-251" fmla="*/ 2816981 w 3995269"/>
              <a:gd name="connsiteY13-252" fmla="*/ 0 h 1634210"/>
              <a:gd name="connsiteX0-253" fmla="*/ 2816981 w 3995269"/>
              <a:gd name="connsiteY0-254" fmla="*/ 2477 h 1636687"/>
              <a:gd name="connsiteX1-255" fmla="*/ 2042281 w 3995269"/>
              <a:gd name="connsiteY1-256" fmla="*/ 208801 h 1636687"/>
              <a:gd name="connsiteX2-257" fmla="*/ 2483397 w 3995269"/>
              <a:gd name="connsiteY2-258" fmla="*/ 514137 h 1636687"/>
              <a:gd name="connsiteX3-259" fmla="*/ 541398 w 3995269"/>
              <a:gd name="connsiteY3-260" fmla="*/ 863259 h 1636687"/>
              <a:gd name="connsiteX4-261" fmla="*/ 2303 w 3995269"/>
              <a:gd name="connsiteY4-262" fmla="*/ 1626653 h 1636687"/>
              <a:gd name="connsiteX5-263" fmla="*/ 0 w 3995269"/>
              <a:gd name="connsiteY5-264" fmla="*/ 1636687 h 1636687"/>
              <a:gd name="connsiteX6-265" fmla="*/ 2517935 w 3995269"/>
              <a:gd name="connsiteY6-266" fmla="*/ 1636687 h 1636687"/>
              <a:gd name="connsiteX7-267" fmla="*/ 2458405 w 3995269"/>
              <a:gd name="connsiteY7-268" fmla="*/ 1592403 h 1636687"/>
              <a:gd name="connsiteX8-269" fmla="*/ 2166769 w 3995269"/>
              <a:gd name="connsiteY8-270" fmla="*/ 1123984 h 1636687"/>
              <a:gd name="connsiteX9-271" fmla="*/ 3642348 w 3995269"/>
              <a:gd name="connsiteY9-272" fmla="*/ 762584 h 1636687"/>
              <a:gd name="connsiteX10-273" fmla="*/ 3249209 w 3995269"/>
              <a:gd name="connsiteY10-274" fmla="*/ 460101 h 1636687"/>
              <a:gd name="connsiteX11-275" fmla="*/ 3349081 w 3995269"/>
              <a:gd name="connsiteY11-276" fmla="*/ 262527 h 1636687"/>
              <a:gd name="connsiteX12-277" fmla="*/ 3995269 w 3995269"/>
              <a:gd name="connsiteY12-278" fmla="*/ 41940 h 1636687"/>
              <a:gd name="connsiteX13-279" fmla="*/ 2816981 w 3995269"/>
              <a:gd name="connsiteY13-280" fmla="*/ 2477 h 1636687"/>
              <a:gd name="connsiteX0-281" fmla="*/ 2816981 w 3995269"/>
              <a:gd name="connsiteY0-282" fmla="*/ 5400 h 1639610"/>
              <a:gd name="connsiteX1-283" fmla="*/ 2042281 w 3995269"/>
              <a:gd name="connsiteY1-284" fmla="*/ 211724 h 1639610"/>
              <a:gd name="connsiteX2-285" fmla="*/ 2483397 w 3995269"/>
              <a:gd name="connsiteY2-286" fmla="*/ 517060 h 1639610"/>
              <a:gd name="connsiteX3-287" fmla="*/ 541398 w 3995269"/>
              <a:gd name="connsiteY3-288" fmla="*/ 866182 h 1639610"/>
              <a:gd name="connsiteX4-289" fmla="*/ 2303 w 3995269"/>
              <a:gd name="connsiteY4-290" fmla="*/ 1629576 h 1639610"/>
              <a:gd name="connsiteX5-291" fmla="*/ 0 w 3995269"/>
              <a:gd name="connsiteY5-292" fmla="*/ 1639610 h 1639610"/>
              <a:gd name="connsiteX6-293" fmla="*/ 2517935 w 3995269"/>
              <a:gd name="connsiteY6-294" fmla="*/ 1639610 h 1639610"/>
              <a:gd name="connsiteX7-295" fmla="*/ 2458405 w 3995269"/>
              <a:gd name="connsiteY7-296" fmla="*/ 1595326 h 1639610"/>
              <a:gd name="connsiteX8-297" fmla="*/ 2166769 w 3995269"/>
              <a:gd name="connsiteY8-298" fmla="*/ 1126907 h 1639610"/>
              <a:gd name="connsiteX9-299" fmla="*/ 3642348 w 3995269"/>
              <a:gd name="connsiteY9-300" fmla="*/ 765507 h 1639610"/>
              <a:gd name="connsiteX10-301" fmla="*/ 3249209 w 3995269"/>
              <a:gd name="connsiteY10-302" fmla="*/ 463024 h 1639610"/>
              <a:gd name="connsiteX11-303" fmla="*/ 3349081 w 3995269"/>
              <a:gd name="connsiteY11-304" fmla="*/ 265450 h 1639610"/>
              <a:gd name="connsiteX12-305" fmla="*/ 3995269 w 3995269"/>
              <a:gd name="connsiteY12-306" fmla="*/ 44863 h 1639610"/>
              <a:gd name="connsiteX13-307" fmla="*/ 2816981 w 3995269"/>
              <a:gd name="connsiteY13-308" fmla="*/ 5400 h 163961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3995269" h="1639610">
                <a:moveTo>
                  <a:pt x="2816981" y="5400"/>
                </a:moveTo>
                <a:cubicBezTo>
                  <a:pt x="2204698" y="26844"/>
                  <a:pt x="2097878" y="126447"/>
                  <a:pt x="2042281" y="211724"/>
                </a:cubicBezTo>
                <a:cubicBezTo>
                  <a:pt x="1986684" y="297001"/>
                  <a:pt x="2733544" y="407984"/>
                  <a:pt x="2483397" y="517060"/>
                </a:cubicBezTo>
                <a:cubicBezTo>
                  <a:pt x="2233250" y="626136"/>
                  <a:pt x="1020369" y="611719"/>
                  <a:pt x="541398" y="866182"/>
                </a:cubicBezTo>
                <a:cubicBezTo>
                  <a:pt x="182168" y="1057029"/>
                  <a:pt x="47290" y="1446679"/>
                  <a:pt x="2303" y="1629576"/>
                </a:cubicBezTo>
                <a:lnTo>
                  <a:pt x="0" y="1639610"/>
                </a:lnTo>
                <a:lnTo>
                  <a:pt x="2517935" y="1639610"/>
                </a:lnTo>
                <a:lnTo>
                  <a:pt x="2458405" y="1595326"/>
                </a:lnTo>
                <a:cubicBezTo>
                  <a:pt x="2309659" y="1480989"/>
                  <a:pt x="2029344" y="1238381"/>
                  <a:pt x="2166769" y="1126907"/>
                </a:cubicBezTo>
                <a:cubicBezTo>
                  <a:pt x="2350002" y="978275"/>
                  <a:pt x="3461941" y="876155"/>
                  <a:pt x="3642348" y="765507"/>
                </a:cubicBezTo>
                <a:cubicBezTo>
                  <a:pt x="3822755" y="654859"/>
                  <a:pt x="3240350" y="538232"/>
                  <a:pt x="3249209" y="463024"/>
                </a:cubicBezTo>
                <a:cubicBezTo>
                  <a:pt x="3229493" y="381323"/>
                  <a:pt x="3210808" y="330664"/>
                  <a:pt x="3349081" y="265450"/>
                </a:cubicBezTo>
                <a:cubicBezTo>
                  <a:pt x="3334400" y="249440"/>
                  <a:pt x="3672562" y="117534"/>
                  <a:pt x="3995269" y="44863"/>
                </a:cubicBezTo>
                <a:cubicBezTo>
                  <a:pt x="3757035" y="803"/>
                  <a:pt x="3518802" y="-7201"/>
                  <a:pt x="2816981" y="5400"/>
                </a:cubicBezTo>
                <a:close/>
              </a:path>
            </a:pathLst>
          </a:custGeom>
          <a:gradFill flip="none" rotWithShape="1">
            <a:gsLst>
              <a:gs pos="99145">
                <a:srgbClr val="FFFFFF">
                  <a:alpha val="0"/>
                </a:srgbClr>
              </a:gs>
              <a:gs pos="64000">
                <a:srgbClr val="FFFFFF">
                  <a:alpha val="40000"/>
                </a:srgbClr>
              </a:gs>
              <a:gs pos="37000">
                <a:srgbClr val="FFFFFF">
                  <a:alpha val="60000"/>
                </a:srgbClr>
              </a:gs>
              <a:gs pos="0">
                <a:srgbClr val="FFFFFF">
                  <a:alpha val="0"/>
                </a:srgbClr>
              </a:gs>
            </a:gsLst>
            <a:lin ang="5400000" scaled="1"/>
            <a:tileRect/>
          </a:gradFill>
          <a:ln w="12887" cap="flat">
            <a:noFill/>
            <a:prstDash val="solid"/>
            <a:miter/>
          </a:ln>
        </p:spPr>
        <p:txBody>
          <a:bodyPr wrap="square" rtlCol="0" anchor="ctr">
            <a:noAutofit/>
          </a:bodyPr>
          <a:lstStyle/>
          <a:p>
            <a:endParaRPr lang="zh-CN" altLang="en-US" sz="1800" dirty="0"/>
          </a:p>
        </p:txBody>
      </p:sp>
      <p:sp>
        <p:nvSpPr>
          <p:cNvPr id="29" name="任意多边形: 形状 28"/>
          <p:cNvSpPr/>
          <p:nvPr userDrawn="1">
            <p:custDataLst>
              <p:tags r:id="rId26"/>
            </p:custDataLst>
          </p:nvPr>
        </p:nvSpPr>
        <p:spPr>
          <a:xfrm>
            <a:off x="6530755" y="5806732"/>
            <a:ext cx="1537184" cy="667047"/>
          </a:xfrm>
          <a:custGeom>
            <a:avLst/>
            <a:gdLst>
              <a:gd name="connsiteX0" fmla="*/ 499529 w 1537184"/>
              <a:gd name="connsiteY0" fmla="*/ 465096 h 667047"/>
              <a:gd name="connsiteX1" fmla="*/ 466552 w 1537184"/>
              <a:gd name="connsiteY1" fmla="*/ 478271 h 667047"/>
              <a:gd name="connsiteX2" fmla="*/ 468745 w 1537184"/>
              <a:gd name="connsiteY2" fmla="*/ 479961 h 667047"/>
              <a:gd name="connsiteX3" fmla="*/ 500976 w 1537184"/>
              <a:gd name="connsiteY3" fmla="*/ 466123 h 667047"/>
              <a:gd name="connsiteX4" fmla="*/ 499529 w 1537184"/>
              <a:gd name="connsiteY4" fmla="*/ 465096 h 667047"/>
              <a:gd name="connsiteX5" fmla="*/ 918518 w 1537184"/>
              <a:gd name="connsiteY5" fmla="*/ 221744 h 667047"/>
              <a:gd name="connsiteX6" fmla="*/ 887094 w 1537184"/>
              <a:gd name="connsiteY6" fmla="*/ 234203 h 667047"/>
              <a:gd name="connsiteX7" fmla="*/ 888480 w 1537184"/>
              <a:gd name="connsiteY7" fmla="*/ 235470 h 667047"/>
              <a:gd name="connsiteX8" fmla="*/ 920010 w 1537184"/>
              <a:gd name="connsiteY8" fmla="*/ 222959 h 667047"/>
              <a:gd name="connsiteX9" fmla="*/ 1478204 w 1537184"/>
              <a:gd name="connsiteY9" fmla="*/ 28753 h 667047"/>
              <a:gd name="connsiteX10" fmla="*/ 1462089 w 1537184"/>
              <a:gd name="connsiteY10" fmla="*/ 30702 h 667047"/>
              <a:gd name="connsiteX11" fmla="*/ 1421420 w 1537184"/>
              <a:gd name="connsiteY11" fmla="*/ 39470 h 667047"/>
              <a:gd name="connsiteX12" fmla="*/ 1384482 w 1537184"/>
              <a:gd name="connsiteY12" fmla="*/ 49515 h 667047"/>
              <a:gd name="connsiteX13" fmla="*/ 1364101 w 1537184"/>
              <a:gd name="connsiteY13" fmla="*/ 56421 h 667047"/>
              <a:gd name="connsiteX14" fmla="*/ 1344970 w 1537184"/>
              <a:gd name="connsiteY14" fmla="*/ 63397 h 667047"/>
              <a:gd name="connsiteX15" fmla="*/ 1338207 w 1537184"/>
              <a:gd name="connsiteY15" fmla="*/ 65785 h 667047"/>
              <a:gd name="connsiteX16" fmla="*/ 1322395 w 1537184"/>
              <a:gd name="connsiteY16" fmla="*/ 73925 h 667047"/>
              <a:gd name="connsiteX17" fmla="*/ 1313469 w 1537184"/>
              <a:gd name="connsiteY17" fmla="*/ 77106 h 667047"/>
              <a:gd name="connsiteX18" fmla="*/ 1267880 w 1537184"/>
              <a:gd name="connsiteY18" fmla="*/ 99145 h 667047"/>
              <a:gd name="connsiteX19" fmla="*/ 1229846 w 1537184"/>
              <a:gd name="connsiteY19" fmla="*/ 119001 h 667047"/>
              <a:gd name="connsiteX20" fmla="*/ 1237767 w 1537184"/>
              <a:gd name="connsiteY20" fmla="*/ 120278 h 667047"/>
              <a:gd name="connsiteX21" fmla="*/ 1215873 w 1537184"/>
              <a:gd name="connsiteY21" fmla="*/ 134310 h 667047"/>
              <a:gd name="connsiteX22" fmla="*/ 1196843 w 1537184"/>
              <a:gd name="connsiteY22" fmla="*/ 148741 h 667047"/>
              <a:gd name="connsiteX23" fmla="*/ 1196823 w 1537184"/>
              <a:gd name="connsiteY23" fmla="*/ 148748 h 667047"/>
              <a:gd name="connsiteX24" fmla="*/ 1196823 w 1537184"/>
              <a:gd name="connsiteY24" fmla="*/ 148757 h 667047"/>
              <a:gd name="connsiteX25" fmla="*/ 1196843 w 1537184"/>
              <a:gd name="connsiteY25" fmla="*/ 148741 h 667047"/>
              <a:gd name="connsiteX26" fmla="*/ 1241285 w 1537184"/>
              <a:gd name="connsiteY26" fmla="*/ 134849 h 667047"/>
              <a:gd name="connsiteX27" fmla="*/ 1258360 w 1537184"/>
              <a:gd name="connsiteY27" fmla="*/ 128658 h 667047"/>
              <a:gd name="connsiteX28" fmla="*/ 1279792 w 1537184"/>
              <a:gd name="connsiteY28" fmla="*/ 116501 h 667047"/>
              <a:gd name="connsiteX29" fmla="*/ 1314612 w 1537184"/>
              <a:gd name="connsiteY29" fmla="*/ 98946 h 667047"/>
              <a:gd name="connsiteX30" fmla="*/ 1373910 w 1537184"/>
              <a:gd name="connsiteY30" fmla="*/ 72830 h 667047"/>
              <a:gd name="connsiteX31" fmla="*/ 1402653 w 1537184"/>
              <a:gd name="connsiteY31" fmla="*/ 61733 h 667047"/>
              <a:gd name="connsiteX32" fmla="*/ 1431960 w 1537184"/>
              <a:gd name="connsiteY32" fmla="*/ 50214 h 667047"/>
              <a:gd name="connsiteX33" fmla="*/ 1435707 w 1537184"/>
              <a:gd name="connsiteY33" fmla="*/ 48334 h 667047"/>
              <a:gd name="connsiteX34" fmla="*/ 1444724 w 1537184"/>
              <a:gd name="connsiteY34" fmla="*/ 42281 h 667047"/>
              <a:gd name="connsiteX35" fmla="*/ 1450269 w 1537184"/>
              <a:gd name="connsiteY35" fmla="*/ 41178 h 667047"/>
              <a:gd name="connsiteX36" fmla="*/ 1478204 w 1537184"/>
              <a:gd name="connsiteY36" fmla="*/ 28753 h 667047"/>
              <a:gd name="connsiteX37" fmla="*/ 1537184 w 1537184"/>
              <a:gd name="connsiteY37" fmla="*/ 0 h 667047"/>
              <a:gd name="connsiteX38" fmla="*/ 1537184 w 1537184"/>
              <a:gd name="connsiteY38" fmla="*/ 33702 h 667047"/>
              <a:gd name="connsiteX39" fmla="*/ 1533147 w 1537184"/>
              <a:gd name="connsiteY39" fmla="*/ 34245 h 667047"/>
              <a:gd name="connsiteX40" fmla="*/ 1509750 w 1537184"/>
              <a:gd name="connsiteY40" fmla="*/ 41652 h 667047"/>
              <a:gd name="connsiteX41" fmla="*/ 1500276 w 1537184"/>
              <a:gd name="connsiteY41" fmla="*/ 45747 h 667047"/>
              <a:gd name="connsiteX42" fmla="*/ 1479316 w 1537184"/>
              <a:gd name="connsiteY42" fmla="*/ 57672 h 667047"/>
              <a:gd name="connsiteX43" fmla="*/ 1435616 w 1537184"/>
              <a:gd name="connsiteY43" fmla="*/ 78753 h 667047"/>
              <a:gd name="connsiteX44" fmla="*/ 1390102 w 1537184"/>
              <a:gd name="connsiteY44" fmla="*/ 102128 h 667047"/>
              <a:gd name="connsiteX45" fmla="*/ 1381969 w 1537184"/>
              <a:gd name="connsiteY45" fmla="*/ 108793 h 667047"/>
              <a:gd name="connsiteX46" fmla="*/ 1362213 w 1537184"/>
              <a:gd name="connsiteY46" fmla="*/ 120493 h 667047"/>
              <a:gd name="connsiteX47" fmla="*/ 1365016 w 1537184"/>
              <a:gd name="connsiteY47" fmla="*/ 121683 h 667047"/>
              <a:gd name="connsiteX48" fmla="*/ 1364787 w 1537184"/>
              <a:gd name="connsiteY48" fmla="*/ 122330 h 667047"/>
              <a:gd name="connsiteX49" fmla="*/ 1337872 w 1537184"/>
              <a:gd name="connsiteY49" fmla="*/ 135729 h 667047"/>
              <a:gd name="connsiteX50" fmla="*/ 1316456 w 1537184"/>
              <a:gd name="connsiteY50" fmla="*/ 142989 h 667047"/>
              <a:gd name="connsiteX51" fmla="*/ 1313972 w 1537184"/>
              <a:gd name="connsiteY51" fmla="*/ 143928 h 667047"/>
              <a:gd name="connsiteX52" fmla="*/ 1295207 w 1537184"/>
              <a:gd name="connsiteY52" fmla="*/ 153163 h 667047"/>
              <a:gd name="connsiteX53" fmla="*/ 1218665 w 1537184"/>
              <a:gd name="connsiteY53" fmla="*/ 186979 h 667047"/>
              <a:gd name="connsiteX54" fmla="*/ 1174493 w 1537184"/>
              <a:gd name="connsiteY54" fmla="*/ 207362 h 667047"/>
              <a:gd name="connsiteX55" fmla="*/ 1167455 w 1537184"/>
              <a:gd name="connsiteY55" fmla="*/ 212621 h 667047"/>
              <a:gd name="connsiteX56" fmla="*/ 1160296 w 1537184"/>
              <a:gd name="connsiteY56" fmla="*/ 216907 h 667047"/>
              <a:gd name="connsiteX57" fmla="*/ 1080877 w 1537184"/>
              <a:gd name="connsiteY57" fmla="*/ 244317 h 667047"/>
              <a:gd name="connsiteX58" fmla="*/ 1022675 w 1537184"/>
              <a:gd name="connsiteY58" fmla="*/ 265045 h 667047"/>
              <a:gd name="connsiteX59" fmla="*/ 991525 w 1537184"/>
              <a:gd name="connsiteY59" fmla="*/ 276857 h 667047"/>
              <a:gd name="connsiteX60" fmla="*/ 970307 w 1537184"/>
              <a:gd name="connsiteY60" fmla="*/ 285625 h 667047"/>
              <a:gd name="connsiteX61" fmla="*/ 926255 w 1537184"/>
              <a:gd name="connsiteY61" fmla="*/ 302275 h 667047"/>
              <a:gd name="connsiteX62" fmla="*/ 923834 w 1537184"/>
              <a:gd name="connsiteY62" fmla="*/ 304534 h 667047"/>
              <a:gd name="connsiteX63" fmla="*/ 930917 w 1537184"/>
              <a:gd name="connsiteY63" fmla="*/ 304103 h 667047"/>
              <a:gd name="connsiteX64" fmla="*/ 949591 w 1537184"/>
              <a:gd name="connsiteY64" fmla="*/ 303198 h 667047"/>
              <a:gd name="connsiteX65" fmla="*/ 960726 w 1537184"/>
              <a:gd name="connsiteY65" fmla="*/ 302990 h 667047"/>
              <a:gd name="connsiteX66" fmla="*/ 964945 w 1537184"/>
              <a:gd name="connsiteY66" fmla="*/ 302835 h 667047"/>
              <a:gd name="connsiteX67" fmla="*/ 989286 w 1537184"/>
              <a:gd name="connsiteY67" fmla="*/ 305456 h 667047"/>
              <a:gd name="connsiteX68" fmla="*/ 1018120 w 1537184"/>
              <a:gd name="connsiteY68" fmla="*/ 306448 h 667047"/>
              <a:gd name="connsiteX69" fmla="*/ 1026254 w 1537184"/>
              <a:gd name="connsiteY69" fmla="*/ 313354 h 667047"/>
              <a:gd name="connsiteX70" fmla="*/ 1053977 w 1537184"/>
              <a:gd name="connsiteY70" fmla="*/ 319838 h 667047"/>
              <a:gd name="connsiteX71" fmla="*/ 1053916 w 1537184"/>
              <a:gd name="connsiteY71" fmla="*/ 321296 h 667047"/>
              <a:gd name="connsiteX72" fmla="*/ 1039354 w 1537184"/>
              <a:gd name="connsiteY72" fmla="*/ 323899 h 667047"/>
              <a:gd name="connsiteX73" fmla="*/ 1070077 w 1537184"/>
              <a:gd name="connsiteY73" fmla="*/ 328340 h 667047"/>
              <a:gd name="connsiteX74" fmla="*/ 1072072 w 1537184"/>
              <a:gd name="connsiteY74" fmla="*/ 348206 h 667047"/>
              <a:gd name="connsiteX75" fmla="*/ 1069818 w 1537184"/>
              <a:gd name="connsiteY75" fmla="*/ 348809 h 667047"/>
              <a:gd name="connsiteX76" fmla="*/ 1029559 w 1537184"/>
              <a:gd name="connsiteY76" fmla="*/ 343748 h 667047"/>
              <a:gd name="connsiteX77" fmla="*/ 1001593 w 1537184"/>
              <a:gd name="connsiteY77" fmla="*/ 344300 h 667047"/>
              <a:gd name="connsiteX78" fmla="*/ 963376 w 1537184"/>
              <a:gd name="connsiteY78" fmla="*/ 350878 h 667047"/>
              <a:gd name="connsiteX79" fmla="*/ 941138 w 1537184"/>
              <a:gd name="connsiteY79" fmla="*/ 349473 h 667047"/>
              <a:gd name="connsiteX80" fmla="*/ 891435 w 1537184"/>
              <a:gd name="connsiteY80" fmla="*/ 343446 h 667047"/>
              <a:gd name="connsiteX81" fmla="*/ 880880 w 1537184"/>
              <a:gd name="connsiteY81" fmla="*/ 344507 h 667047"/>
              <a:gd name="connsiteX82" fmla="*/ 864856 w 1537184"/>
              <a:gd name="connsiteY82" fmla="*/ 348025 h 667047"/>
              <a:gd name="connsiteX83" fmla="*/ 852380 w 1537184"/>
              <a:gd name="connsiteY83" fmla="*/ 350999 h 667047"/>
              <a:gd name="connsiteX84" fmla="*/ 831116 w 1537184"/>
              <a:gd name="connsiteY84" fmla="*/ 354750 h 667047"/>
              <a:gd name="connsiteX85" fmla="*/ 823743 w 1537184"/>
              <a:gd name="connsiteY85" fmla="*/ 356587 h 667047"/>
              <a:gd name="connsiteX86" fmla="*/ 796951 w 1537184"/>
              <a:gd name="connsiteY86" fmla="*/ 369951 h 667047"/>
              <a:gd name="connsiteX87" fmla="*/ 777728 w 1537184"/>
              <a:gd name="connsiteY87" fmla="*/ 377849 h 667047"/>
              <a:gd name="connsiteX88" fmla="*/ 717592 w 1537184"/>
              <a:gd name="connsiteY88" fmla="*/ 380936 h 667047"/>
              <a:gd name="connsiteX89" fmla="*/ 708467 w 1537184"/>
              <a:gd name="connsiteY89" fmla="*/ 381616 h 667047"/>
              <a:gd name="connsiteX90" fmla="*/ 654409 w 1537184"/>
              <a:gd name="connsiteY90" fmla="*/ 402293 h 667047"/>
              <a:gd name="connsiteX91" fmla="*/ 652749 w 1537184"/>
              <a:gd name="connsiteY91" fmla="*/ 403758 h 667047"/>
              <a:gd name="connsiteX92" fmla="*/ 658019 w 1537184"/>
              <a:gd name="connsiteY92" fmla="*/ 403060 h 667047"/>
              <a:gd name="connsiteX93" fmla="*/ 623244 w 1537184"/>
              <a:gd name="connsiteY93" fmla="*/ 418942 h 667047"/>
              <a:gd name="connsiteX94" fmla="*/ 634409 w 1537184"/>
              <a:gd name="connsiteY94" fmla="*/ 419917 h 667047"/>
              <a:gd name="connsiteX95" fmla="*/ 625483 w 1537184"/>
              <a:gd name="connsiteY95" fmla="*/ 424322 h 667047"/>
              <a:gd name="connsiteX96" fmla="*/ 610312 w 1537184"/>
              <a:gd name="connsiteY96" fmla="*/ 431074 h 667047"/>
              <a:gd name="connsiteX97" fmla="*/ 596604 w 1537184"/>
              <a:gd name="connsiteY97" fmla="*/ 434704 h 667047"/>
              <a:gd name="connsiteX98" fmla="*/ 584342 w 1537184"/>
              <a:gd name="connsiteY98" fmla="*/ 437437 h 667047"/>
              <a:gd name="connsiteX99" fmla="*/ 515691 w 1537184"/>
              <a:gd name="connsiteY99" fmla="*/ 465959 h 667047"/>
              <a:gd name="connsiteX100" fmla="*/ 503688 w 1537184"/>
              <a:gd name="connsiteY100" fmla="*/ 472460 h 667047"/>
              <a:gd name="connsiteX101" fmla="*/ 480687 w 1537184"/>
              <a:gd name="connsiteY101" fmla="*/ 482497 h 667047"/>
              <a:gd name="connsiteX102" fmla="*/ 460657 w 1537184"/>
              <a:gd name="connsiteY102" fmla="*/ 487592 h 667047"/>
              <a:gd name="connsiteX103" fmla="*/ 447603 w 1537184"/>
              <a:gd name="connsiteY103" fmla="*/ 488109 h 667047"/>
              <a:gd name="connsiteX104" fmla="*/ 424420 w 1537184"/>
              <a:gd name="connsiteY104" fmla="*/ 493317 h 667047"/>
              <a:gd name="connsiteX105" fmla="*/ 385670 w 1537184"/>
              <a:gd name="connsiteY105" fmla="*/ 514209 h 667047"/>
              <a:gd name="connsiteX106" fmla="*/ 365960 w 1537184"/>
              <a:gd name="connsiteY106" fmla="*/ 519960 h 667047"/>
              <a:gd name="connsiteX107" fmla="*/ 361908 w 1537184"/>
              <a:gd name="connsiteY107" fmla="*/ 527918 h 667047"/>
              <a:gd name="connsiteX108" fmla="*/ 365654 w 1537184"/>
              <a:gd name="connsiteY108" fmla="*/ 537980 h 667047"/>
              <a:gd name="connsiteX109" fmla="*/ 382958 w 1537184"/>
              <a:gd name="connsiteY109" fmla="*/ 536730 h 667047"/>
              <a:gd name="connsiteX110" fmla="*/ 384452 w 1537184"/>
              <a:gd name="connsiteY110" fmla="*/ 538316 h 667047"/>
              <a:gd name="connsiteX111" fmla="*/ 345060 w 1537184"/>
              <a:gd name="connsiteY111" fmla="*/ 558708 h 667047"/>
              <a:gd name="connsiteX112" fmla="*/ 345503 w 1537184"/>
              <a:gd name="connsiteY112" fmla="*/ 566934 h 667047"/>
              <a:gd name="connsiteX113" fmla="*/ 323493 w 1537184"/>
              <a:gd name="connsiteY113" fmla="*/ 583393 h 667047"/>
              <a:gd name="connsiteX114" fmla="*/ 319333 w 1537184"/>
              <a:gd name="connsiteY114" fmla="*/ 586816 h 667047"/>
              <a:gd name="connsiteX115" fmla="*/ 336302 w 1537184"/>
              <a:gd name="connsiteY115" fmla="*/ 591602 h 667047"/>
              <a:gd name="connsiteX116" fmla="*/ 304513 w 1537184"/>
              <a:gd name="connsiteY116" fmla="*/ 606492 h 667047"/>
              <a:gd name="connsiteX117" fmla="*/ 258894 w 1537184"/>
              <a:gd name="connsiteY117" fmla="*/ 620856 h 667047"/>
              <a:gd name="connsiteX118" fmla="*/ 191735 w 1537184"/>
              <a:gd name="connsiteY118" fmla="*/ 643188 h 667047"/>
              <a:gd name="connsiteX119" fmla="*/ 176000 w 1537184"/>
              <a:gd name="connsiteY119" fmla="*/ 644094 h 667047"/>
              <a:gd name="connsiteX120" fmla="*/ 166252 w 1537184"/>
              <a:gd name="connsiteY120" fmla="*/ 644922 h 667047"/>
              <a:gd name="connsiteX121" fmla="*/ 98804 w 1537184"/>
              <a:gd name="connsiteY121" fmla="*/ 661476 h 667047"/>
              <a:gd name="connsiteX122" fmla="*/ 40740 w 1537184"/>
              <a:gd name="connsiteY122" fmla="*/ 666710 h 667047"/>
              <a:gd name="connsiteX123" fmla="*/ 9316 w 1537184"/>
              <a:gd name="connsiteY123" fmla="*/ 661286 h 667047"/>
              <a:gd name="connsiteX124" fmla="*/ 816 w 1537184"/>
              <a:gd name="connsiteY124" fmla="*/ 649715 h 667047"/>
              <a:gd name="connsiteX125" fmla="*/ 21638 w 1537184"/>
              <a:gd name="connsiteY125" fmla="*/ 629531 h 667047"/>
              <a:gd name="connsiteX126" fmla="*/ 75864 w 1537184"/>
              <a:gd name="connsiteY126" fmla="*/ 603285 h 667047"/>
              <a:gd name="connsiteX127" fmla="*/ 146465 w 1537184"/>
              <a:gd name="connsiteY127" fmla="*/ 564408 h 667047"/>
              <a:gd name="connsiteX128" fmla="*/ 149223 w 1537184"/>
              <a:gd name="connsiteY128" fmla="*/ 562355 h 667047"/>
              <a:gd name="connsiteX129" fmla="*/ 149558 w 1537184"/>
              <a:gd name="connsiteY129" fmla="*/ 561346 h 667047"/>
              <a:gd name="connsiteX130" fmla="*/ 144226 w 1537184"/>
              <a:gd name="connsiteY130" fmla="*/ 555337 h 667047"/>
              <a:gd name="connsiteX131" fmla="*/ 154021 w 1537184"/>
              <a:gd name="connsiteY131" fmla="*/ 546292 h 667047"/>
              <a:gd name="connsiteX132" fmla="*/ 178346 w 1537184"/>
              <a:gd name="connsiteY132" fmla="*/ 534436 h 667047"/>
              <a:gd name="connsiteX133" fmla="*/ 181011 w 1537184"/>
              <a:gd name="connsiteY133" fmla="*/ 532600 h 667047"/>
              <a:gd name="connsiteX134" fmla="*/ 187988 w 1537184"/>
              <a:gd name="connsiteY134" fmla="*/ 523158 h 667047"/>
              <a:gd name="connsiteX135" fmla="*/ 203022 w 1537184"/>
              <a:gd name="connsiteY135" fmla="*/ 507320 h 667047"/>
              <a:gd name="connsiteX136" fmla="*/ 243570 w 1537184"/>
              <a:gd name="connsiteY136" fmla="*/ 475323 h 667047"/>
              <a:gd name="connsiteX137" fmla="*/ 251094 w 1537184"/>
              <a:gd name="connsiteY137" fmla="*/ 469986 h 667047"/>
              <a:gd name="connsiteX138" fmla="*/ 227393 w 1537184"/>
              <a:gd name="connsiteY138" fmla="*/ 462105 h 667047"/>
              <a:gd name="connsiteX139" fmla="*/ 212435 w 1537184"/>
              <a:gd name="connsiteY139" fmla="*/ 422485 h 667047"/>
              <a:gd name="connsiteX140" fmla="*/ 221789 w 1537184"/>
              <a:gd name="connsiteY140" fmla="*/ 416951 h 667047"/>
              <a:gd name="connsiteX141" fmla="*/ 303492 w 1537184"/>
              <a:gd name="connsiteY141" fmla="*/ 385040 h 667047"/>
              <a:gd name="connsiteX142" fmla="*/ 389585 w 1537184"/>
              <a:gd name="connsiteY142" fmla="*/ 360156 h 667047"/>
              <a:gd name="connsiteX143" fmla="*/ 501525 w 1537184"/>
              <a:gd name="connsiteY143" fmla="*/ 333272 h 667047"/>
              <a:gd name="connsiteX144" fmla="*/ 646534 w 1537184"/>
              <a:gd name="connsiteY144" fmla="*/ 295748 h 667047"/>
              <a:gd name="connsiteX145" fmla="*/ 684919 w 1537184"/>
              <a:gd name="connsiteY145" fmla="*/ 282780 h 667047"/>
              <a:gd name="connsiteX146" fmla="*/ 742602 w 1537184"/>
              <a:gd name="connsiteY146" fmla="*/ 265906 h 667047"/>
              <a:gd name="connsiteX147" fmla="*/ 762389 w 1537184"/>
              <a:gd name="connsiteY147" fmla="*/ 263509 h 667047"/>
              <a:gd name="connsiteX148" fmla="*/ 785832 w 1537184"/>
              <a:gd name="connsiteY148" fmla="*/ 259146 h 667047"/>
              <a:gd name="connsiteX149" fmla="*/ 818870 w 1537184"/>
              <a:gd name="connsiteY149" fmla="*/ 250749 h 667047"/>
              <a:gd name="connsiteX150" fmla="*/ 843957 w 1537184"/>
              <a:gd name="connsiteY150" fmla="*/ 247930 h 667047"/>
              <a:gd name="connsiteX151" fmla="*/ 864398 w 1537184"/>
              <a:gd name="connsiteY151" fmla="*/ 243644 h 667047"/>
              <a:gd name="connsiteX152" fmla="*/ 895442 w 1537184"/>
              <a:gd name="connsiteY152" fmla="*/ 229004 h 667047"/>
              <a:gd name="connsiteX153" fmla="*/ 951602 w 1537184"/>
              <a:gd name="connsiteY153" fmla="*/ 206198 h 667047"/>
              <a:gd name="connsiteX154" fmla="*/ 968494 w 1537184"/>
              <a:gd name="connsiteY154" fmla="*/ 199395 h 667047"/>
              <a:gd name="connsiteX155" fmla="*/ 969621 w 1537184"/>
              <a:gd name="connsiteY155" fmla="*/ 200249 h 667047"/>
              <a:gd name="connsiteX156" fmla="*/ 948708 w 1537184"/>
              <a:gd name="connsiteY156" fmla="*/ 209224 h 667047"/>
              <a:gd name="connsiteX157" fmla="*/ 950139 w 1537184"/>
              <a:gd name="connsiteY157" fmla="*/ 210328 h 667047"/>
              <a:gd name="connsiteX158" fmla="*/ 976278 w 1537184"/>
              <a:gd name="connsiteY158" fmla="*/ 199119 h 667047"/>
              <a:gd name="connsiteX159" fmla="*/ 1040709 w 1537184"/>
              <a:gd name="connsiteY159" fmla="*/ 170459 h 667047"/>
              <a:gd name="connsiteX160" fmla="*/ 1085263 w 1537184"/>
              <a:gd name="connsiteY160" fmla="*/ 152481 h 667047"/>
              <a:gd name="connsiteX161" fmla="*/ 1107990 w 1537184"/>
              <a:gd name="connsiteY161" fmla="*/ 141945 h 667047"/>
              <a:gd name="connsiteX162" fmla="*/ 1130244 w 1537184"/>
              <a:gd name="connsiteY162" fmla="*/ 128960 h 667047"/>
              <a:gd name="connsiteX163" fmla="*/ 1251887 w 1537184"/>
              <a:gd name="connsiteY163" fmla="*/ 77029 h 667047"/>
              <a:gd name="connsiteX164" fmla="*/ 1264621 w 1537184"/>
              <a:gd name="connsiteY164" fmla="*/ 70510 h 667047"/>
              <a:gd name="connsiteX165" fmla="*/ 1286859 w 1537184"/>
              <a:gd name="connsiteY165" fmla="*/ 61880 h 667047"/>
              <a:gd name="connsiteX166" fmla="*/ 1317826 w 1537184"/>
              <a:gd name="connsiteY166" fmla="*/ 51412 h 667047"/>
              <a:gd name="connsiteX167" fmla="*/ 1344528 w 1537184"/>
              <a:gd name="connsiteY167" fmla="*/ 40428 h 667047"/>
              <a:gd name="connsiteX168" fmla="*/ 1340584 w 1537184"/>
              <a:gd name="connsiteY168" fmla="*/ 39255 h 667047"/>
              <a:gd name="connsiteX169" fmla="*/ 1354947 w 1537184"/>
              <a:gd name="connsiteY169" fmla="*/ 36306 h 667047"/>
              <a:gd name="connsiteX170" fmla="*/ 1375511 w 1537184"/>
              <a:gd name="connsiteY170" fmla="*/ 24942 h 667047"/>
              <a:gd name="connsiteX171" fmla="*/ 1393012 w 1537184"/>
              <a:gd name="connsiteY171" fmla="*/ 14242 h 667047"/>
              <a:gd name="connsiteX172" fmla="*/ 1428914 w 1537184"/>
              <a:gd name="connsiteY172" fmla="*/ 6740 h 667047"/>
              <a:gd name="connsiteX173" fmla="*/ 1469903 w 1537184"/>
              <a:gd name="connsiteY173" fmla="*/ 7465 h 667047"/>
              <a:gd name="connsiteX174" fmla="*/ 1475478 w 1537184"/>
              <a:gd name="connsiteY174" fmla="*/ 9465 h 667047"/>
              <a:gd name="connsiteX175" fmla="*/ 1474321 w 1537184"/>
              <a:gd name="connsiteY175" fmla="*/ 10992 h 667047"/>
              <a:gd name="connsiteX176" fmla="*/ 1509506 w 1537184"/>
              <a:gd name="connsiteY176" fmla="*/ 9629 h 667047"/>
              <a:gd name="connsiteX177" fmla="*/ 1526186 w 1537184"/>
              <a:gd name="connsiteY177" fmla="*/ 2593 h 66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537184" h="667047">
                <a:moveTo>
                  <a:pt x="499529" y="465096"/>
                </a:moveTo>
                <a:cubicBezTo>
                  <a:pt x="488531" y="469486"/>
                  <a:pt x="477549" y="473882"/>
                  <a:pt x="466552" y="478271"/>
                </a:cubicBezTo>
                <a:cubicBezTo>
                  <a:pt x="467283" y="478832"/>
                  <a:pt x="468014" y="479401"/>
                  <a:pt x="468745" y="479961"/>
                </a:cubicBezTo>
                <a:cubicBezTo>
                  <a:pt x="479485" y="475349"/>
                  <a:pt x="490238" y="470736"/>
                  <a:pt x="500976" y="466123"/>
                </a:cubicBezTo>
                <a:cubicBezTo>
                  <a:pt x="500489" y="465778"/>
                  <a:pt x="500017" y="465433"/>
                  <a:pt x="499529" y="465096"/>
                </a:cubicBezTo>
                <a:close/>
                <a:moveTo>
                  <a:pt x="918518" y="221744"/>
                </a:moveTo>
                <a:cubicBezTo>
                  <a:pt x="908038" y="225900"/>
                  <a:pt x="897573" y="230047"/>
                  <a:pt x="887094" y="234203"/>
                </a:cubicBezTo>
                <a:cubicBezTo>
                  <a:pt x="887551" y="234625"/>
                  <a:pt x="888023" y="235048"/>
                  <a:pt x="888480" y="235470"/>
                </a:cubicBezTo>
                <a:cubicBezTo>
                  <a:pt x="898990" y="231297"/>
                  <a:pt x="909501" y="227133"/>
                  <a:pt x="920010" y="222959"/>
                </a:cubicBezTo>
                <a:close/>
                <a:moveTo>
                  <a:pt x="1478204" y="28753"/>
                </a:moveTo>
                <a:cubicBezTo>
                  <a:pt x="1472615" y="28934"/>
                  <a:pt x="1467238" y="29641"/>
                  <a:pt x="1462089" y="30702"/>
                </a:cubicBezTo>
                <a:cubicBezTo>
                  <a:pt x="1448456" y="33521"/>
                  <a:pt x="1434748" y="36246"/>
                  <a:pt x="1421420" y="39470"/>
                </a:cubicBezTo>
                <a:cubicBezTo>
                  <a:pt x="1408869" y="42506"/>
                  <a:pt x="1396621" y="45989"/>
                  <a:pt x="1384482" y="49515"/>
                </a:cubicBezTo>
                <a:cubicBezTo>
                  <a:pt x="1377460" y="51559"/>
                  <a:pt x="1370819" y="54050"/>
                  <a:pt x="1364101" y="56421"/>
                </a:cubicBezTo>
                <a:cubicBezTo>
                  <a:pt x="1357673" y="58690"/>
                  <a:pt x="1351367" y="61087"/>
                  <a:pt x="1344970" y="63397"/>
                </a:cubicBezTo>
                <a:cubicBezTo>
                  <a:pt x="1342670" y="64225"/>
                  <a:pt x="1338587" y="64768"/>
                  <a:pt x="1338207" y="65785"/>
                </a:cubicBezTo>
                <a:cubicBezTo>
                  <a:pt x="1336334" y="70829"/>
                  <a:pt x="1328762" y="71907"/>
                  <a:pt x="1322395" y="73925"/>
                </a:cubicBezTo>
                <a:cubicBezTo>
                  <a:pt x="1319334" y="74899"/>
                  <a:pt x="1316136" y="75830"/>
                  <a:pt x="1313469" y="77106"/>
                </a:cubicBezTo>
                <a:cubicBezTo>
                  <a:pt x="1298176" y="84392"/>
                  <a:pt x="1282853" y="91652"/>
                  <a:pt x="1267880" y="99145"/>
                </a:cubicBezTo>
                <a:cubicBezTo>
                  <a:pt x="1255116" y="105534"/>
                  <a:pt x="1242809" y="112207"/>
                  <a:pt x="1229846" y="119001"/>
                </a:cubicBezTo>
                <a:cubicBezTo>
                  <a:pt x="1233471" y="119588"/>
                  <a:pt x="1235740" y="119950"/>
                  <a:pt x="1237767" y="120278"/>
                </a:cubicBezTo>
                <a:cubicBezTo>
                  <a:pt x="1231765" y="125692"/>
                  <a:pt x="1223582" y="129967"/>
                  <a:pt x="1215873" y="134310"/>
                </a:cubicBezTo>
                <a:lnTo>
                  <a:pt x="1196843" y="148741"/>
                </a:lnTo>
                <a:lnTo>
                  <a:pt x="1196823" y="148748"/>
                </a:lnTo>
                <a:lnTo>
                  <a:pt x="1196823" y="148757"/>
                </a:lnTo>
                <a:lnTo>
                  <a:pt x="1196843" y="148741"/>
                </a:lnTo>
                <a:lnTo>
                  <a:pt x="1241285" y="134849"/>
                </a:lnTo>
                <a:cubicBezTo>
                  <a:pt x="1247180" y="132970"/>
                  <a:pt x="1253334" y="131159"/>
                  <a:pt x="1258360" y="128658"/>
                </a:cubicBezTo>
                <a:cubicBezTo>
                  <a:pt x="1265946" y="124891"/>
                  <a:pt x="1272390" y="120398"/>
                  <a:pt x="1279792" y="116501"/>
                </a:cubicBezTo>
                <a:cubicBezTo>
                  <a:pt x="1291170" y="110500"/>
                  <a:pt x="1302548" y="104482"/>
                  <a:pt x="1314612" y="98946"/>
                </a:cubicBezTo>
                <a:cubicBezTo>
                  <a:pt x="1334063" y="90023"/>
                  <a:pt x="1353896" y="81357"/>
                  <a:pt x="1373910" y="72830"/>
                </a:cubicBezTo>
                <a:cubicBezTo>
                  <a:pt x="1383171" y="68881"/>
                  <a:pt x="1394155" y="66105"/>
                  <a:pt x="1402653" y="61733"/>
                </a:cubicBezTo>
                <a:cubicBezTo>
                  <a:pt x="1411656" y="57103"/>
                  <a:pt x="1419667" y="52076"/>
                  <a:pt x="1431960" y="50214"/>
                </a:cubicBezTo>
                <a:cubicBezTo>
                  <a:pt x="1433468" y="49981"/>
                  <a:pt x="1435920" y="48705"/>
                  <a:pt x="1435707" y="48334"/>
                </a:cubicBezTo>
                <a:cubicBezTo>
                  <a:pt x="1432828" y="43436"/>
                  <a:pt x="1441008" y="43876"/>
                  <a:pt x="1444724" y="42281"/>
                </a:cubicBezTo>
                <a:cubicBezTo>
                  <a:pt x="1446218" y="41643"/>
                  <a:pt x="1448777" y="41816"/>
                  <a:pt x="1450269" y="41178"/>
                </a:cubicBezTo>
                <a:cubicBezTo>
                  <a:pt x="1459668" y="37108"/>
                  <a:pt x="1468913" y="32909"/>
                  <a:pt x="1478204" y="28753"/>
                </a:cubicBezTo>
                <a:close/>
                <a:moveTo>
                  <a:pt x="1537184" y="0"/>
                </a:moveTo>
                <a:lnTo>
                  <a:pt x="1537184" y="33702"/>
                </a:lnTo>
                <a:lnTo>
                  <a:pt x="1533147" y="34245"/>
                </a:lnTo>
                <a:cubicBezTo>
                  <a:pt x="1525150" y="36487"/>
                  <a:pt x="1517412" y="39048"/>
                  <a:pt x="1509750" y="41652"/>
                </a:cubicBezTo>
                <a:cubicBezTo>
                  <a:pt x="1506354" y="42799"/>
                  <a:pt x="1503109" y="44187"/>
                  <a:pt x="1500276" y="45747"/>
                </a:cubicBezTo>
                <a:cubicBezTo>
                  <a:pt x="1493178" y="49654"/>
                  <a:pt x="1486720" y="53964"/>
                  <a:pt x="1479316" y="57672"/>
                </a:cubicBezTo>
                <a:cubicBezTo>
                  <a:pt x="1464983" y="64846"/>
                  <a:pt x="1450011" y="71614"/>
                  <a:pt x="1435616" y="78753"/>
                </a:cubicBezTo>
                <a:cubicBezTo>
                  <a:pt x="1420217" y="86393"/>
                  <a:pt x="1405045" y="94195"/>
                  <a:pt x="1390102" y="102128"/>
                </a:cubicBezTo>
                <a:cubicBezTo>
                  <a:pt x="1386706" y="103930"/>
                  <a:pt x="1385107" y="106784"/>
                  <a:pt x="1381969" y="108793"/>
                </a:cubicBezTo>
                <a:cubicBezTo>
                  <a:pt x="1375769" y="112759"/>
                  <a:pt x="1369067" y="116466"/>
                  <a:pt x="1362213" y="120493"/>
                </a:cubicBezTo>
                <a:cubicBezTo>
                  <a:pt x="1362029" y="120415"/>
                  <a:pt x="1363599" y="121079"/>
                  <a:pt x="1365016" y="121683"/>
                </a:cubicBezTo>
                <a:cubicBezTo>
                  <a:pt x="1364894" y="122054"/>
                  <a:pt x="1364939" y="122252"/>
                  <a:pt x="1364787" y="122330"/>
                </a:cubicBezTo>
                <a:cubicBezTo>
                  <a:pt x="1355877" y="126830"/>
                  <a:pt x="1347300" y="131590"/>
                  <a:pt x="1337872" y="135729"/>
                </a:cubicBezTo>
                <a:cubicBezTo>
                  <a:pt x="1331337" y="138591"/>
                  <a:pt x="1323629" y="140592"/>
                  <a:pt x="1316456" y="142989"/>
                </a:cubicBezTo>
                <a:cubicBezTo>
                  <a:pt x="1315587" y="143282"/>
                  <a:pt x="1314155" y="143523"/>
                  <a:pt x="1313972" y="143928"/>
                </a:cubicBezTo>
                <a:cubicBezTo>
                  <a:pt x="1311459" y="149499"/>
                  <a:pt x="1301787" y="150292"/>
                  <a:pt x="1295207" y="153163"/>
                </a:cubicBezTo>
                <a:cubicBezTo>
                  <a:pt x="1269571" y="164346"/>
                  <a:pt x="1244073" y="175624"/>
                  <a:pt x="1218665" y="186979"/>
                </a:cubicBezTo>
                <a:cubicBezTo>
                  <a:pt x="1203754" y="193644"/>
                  <a:pt x="1189039" y="200455"/>
                  <a:pt x="1174493" y="207362"/>
                </a:cubicBezTo>
                <a:cubicBezTo>
                  <a:pt x="1171599" y="208741"/>
                  <a:pt x="1169923" y="210914"/>
                  <a:pt x="1167455" y="212621"/>
                </a:cubicBezTo>
                <a:cubicBezTo>
                  <a:pt x="1165247" y="214148"/>
                  <a:pt x="1163144" y="215906"/>
                  <a:pt x="1160296" y="216907"/>
                </a:cubicBezTo>
                <a:cubicBezTo>
                  <a:pt x="1133899" y="226115"/>
                  <a:pt x="1107273" y="235117"/>
                  <a:pt x="1080877" y="244317"/>
                </a:cubicBezTo>
                <a:cubicBezTo>
                  <a:pt x="1061350" y="251120"/>
                  <a:pt x="1041988" y="258061"/>
                  <a:pt x="1022675" y="265045"/>
                </a:cubicBezTo>
                <a:cubicBezTo>
                  <a:pt x="1012149" y="268855"/>
                  <a:pt x="1001806" y="272830"/>
                  <a:pt x="991525" y="276857"/>
                </a:cubicBezTo>
                <a:cubicBezTo>
                  <a:pt x="984321" y="279676"/>
                  <a:pt x="977542" y="282840"/>
                  <a:pt x="970307" y="285625"/>
                </a:cubicBezTo>
                <a:cubicBezTo>
                  <a:pt x="955714" y="291247"/>
                  <a:pt x="940939" y="296722"/>
                  <a:pt x="926255" y="302275"/>
                </a:cubicBezTo>
                <a:cubicBezTo>
                  <a:pt x="925265" y="302646"/>
                  <a:pt x="924428" y="303154"/>
                  <a:pt x="923834" y="304534"/>
                </a:cubicBezTo>
                <a:cubicBezTo>
                  <a:pt x="926194" y="304387"/>
                  <a:pt x="928556" y="304223"/>
                  <a:pt x="930917" y="304103"/>
                </a:cubicBezTo>
                <a:cubicBezTo>
                  <a:pt x="937131" y="303784"/>
                  <a:pt x="943362" y="303448"/>
                  <a:pt x="949591" y="303198"/>
                </a:cubicBezTo>
                <a:cubicBezTo>
                  <a:pt x="953293" y="303051"/>
                  <a:pt x="957009" y="303077"/>
                  <a:pt x="960726" y="302990"/>
                </a:cubicBezTo>
                <a:cubicBezTo>
                  <a:pt x="962173" y="302956"/>
                  <a:pt x="964503" y="302490"/>
                  <a:pt x="964945" y="302835"/>
                </a:cubicBezTo>
                <a:cubicBezTo>
                  <a:pt x="971663" y="308035"/>
                  <a:pt x="981106" y="304982"/>
                  <a:pt x="989286" y="305456"/>
                </a:cubicBezTo>
                <a:cubicBezTo>
                  <a:pt x="998608" y="306000"/>
                  <a:pt x="1008021" y="306120"/>
                  <a:pt x="1018120" y="306448"/>
                </a:cubicBezTo>
                <a:cubicBezTo>
                  <a:pt x="1015987" y="311397"/>
                  <a:pt x="1021091" y="312234"/>
                  <a:pt x="1026254" y="313354"/>
                </a:cubicBezTo>
                <a:cubicBezTo>
                  <a:pt x="1035591" y="315372"/>
                  <a:pt x="1044746" y="317657"/>
                  <a:pt x="1053977" y="319838"/>
                </a:cubicBezTo>
                <a:cubicBezTo>
                  <a:pt x="1053961" y="320321"/>
                  <a:pt x="1053930" y="320813"/>
                  <a:pt x="1053916" y="321296"/>
                </a:cubicBezTo>
                <a:cubicBezTo>
                  <a:pt x="1049879" y="322020"/>
                  <a:pt x="1045858" y="322735"/>
                  <a:pt x="1039354" y="323899"/>
                </a:cubicBezTo>
                <a:cubicBezTo>
                  <a:pt x="1050626" y="325529"/>
                  <a:pt x="1059917" y="326874"/>
                  <a:pt x="1070077" y="328340"/>
                </a:cubicBezTo>
                <a:cubicBezTo>
                  <a:pt x="1061791" y="335082"/>
                  <a:pt x="1054829" y="341816"/>
                  <a:pt x="1072072" y="348206"/>
                </a:cubicBezTo>
                <a:cubicBezTo>
                  <a:pt x="1071326" y="348404"/>
                  <a:pt x="1070564" y="348602"/>
                  <a:pt x="1069818" y="348809"/>
                </a:cubicBezTo>
                <a:cubicBezTo>
                  <a:pt x="1056383" y="347153"/>
                  <a:pt x="1042796" y="345809"/>
                  <a:pt x="1029559" y="343748"/>
                </a:cubicBezTo>
                <a:cubicBezTo>
                  <a:pt x="1019887" y="342239"/>
                  <a:pt x="1011128" y="342204"/>
                  <a:pt x="1001593" y="344300"/>
                </a:cubicBezTo>
                <a:cubicBezTo>
                  <a:pt x="989194" y="347033"/>
                  <a:pt x="976400" y="349455"/>
                  <a:pt x="963376" y="350878"/>
                </a:cubicBezTo>
                <a:cubicBezTo>
                  <a:pt x="956370" y="351646"/>
                  <a:pt x="948464" y="350318"/>
                  <a:pt x="941138" y="349473"/>
                </a:cubicBezTo>
                <a:cubicBezTo>
                  <a:pt x="924534" y="347576"/>
                  <a:pt x="908068" y="345274"/>
                  <a:pt x="891435" y="343446"/>
                </a:cubicBezTo>
                <a:cubicBezTo>
                  <a:pt x="888145" y="343084"/>
                  <a:pt x="884277" y="343877"/>
                  <a:pt x="880880" y="344507"/>
                </a:cubicBezTo>
                <a:cubicBezTo>
                  <a:pt x="875442" y="345515"/>
                  <a:pt x="870171" y="346800"/>
                  <a:pt x="864856" y="348025"/>
                </a:cubicBezTo>
                <a:cubicBezTo>
                  <a:pt x="860667" y="348990"/>
                  <a:pt x="856645" y="350180"/>
                  <a:pt x="852380" y="350999"/>
                </a:cubicBezTo>
                <a:cubicBezTo>
                  <a:pt x="845358" y="352353"/>
                  <a:pt x="838169" y="353457"/>
                  <a:pt x="831116" y="354750"/>
                </a:cubicBezTo>
                <a:cubicBezTo>
                  <a:pt x="828557" y="355215"/>
                  <a:pt x="825740" y="355655"/>
                  <a:pt x="823743" y="356587"/>
                </a:cubicBezTo>
                <a:cubicBezTo>
                  <a:pt x="814575" y="360897"/>
                  <a:pt x="804795" y="364941"/>
                  <a:pt x="796951" y="369951"/>
                </a:cubicBezTo>
                <a:cubicBezTo>
                  <a:pt x="791315" y="373554"/>
                  <a:pt x="785191" y="375684"/>
                  <a:pt x="777728" y="377849"/>
                </a:cubicBezTo>
                <a:cubicBezTo>
                  <a:pt x="758048" y="383565"/>
                  <a:pt x="738048" y="382453"/>
                  <a:pt x="717592" y="380936"/>
                </a:cubicBezTo>
                <a:cubicBezTo>
                  <a:pt x="714606" y="380711"/>
                  <a:pt x="710798" y="380755"/>
                  <a:pt x="708467" y="381616"/>
                </a:cubicBezTo>
                <a:cubicBezTo>
                  <a:pt x="690296" y="388376"/>
                  <a:pt x="672399" y="395378"/>
                  <a:pt x="654409" y="402293"/>
                </a:cubicBezTo>
                <a:cubicBezTo>
                  <a:pt x="653617" y="402594"/>
                  <a:pt x="652749" y="402836"/>
                  <a:pt x="652749" y="403758"/>
                </a:cubicBezTo>
                <a:cubicBezTo>
                  <a:pt x="654181" y="403568"/>
                  <a:pt x="655612" y="403379"/>
                  <a:pt x="658019" y="403060"/>
                </a:cubicBezTo>
                <a:cubicBezTo>
                  <a:pt x="646412" y="408363"/>
                  <a:pt x="635720" y="413243"/>
                  <a:pt x="623244" y="418942"/>
                </a:cubicBezTo>
                <a:cubicBezTo>
                  <a:pt x="628089" y="419364"/>
                  <a:pt x="630419" y="419563"/>
                  <a:pt x="634409" y="419917"/>
                </a:cubicBezTo>
                <a:cubicBezTo>
                  <a:pt x="630890" y="421649"/>
                  <a:pt x="628148" y="422960"/>
                  <a:pt x="625483" y="424322"/>
                </a:cubicBezTo>
                <a:cubicBezTo>
                  <a:pt x="620762" y="426728"/>
                  <a:pt x="613663" y="427004"/>
                  <a:pt x="610312" y="431074"/>
                </a:cubicBezTo>
                <a:cubicBezTo>
                  <a:pt x="608668" y="433066"/>
                  <a:pt x="601402" y="433600"/>
                  <a:pt x="596604" y="434704"/>
                </a:cubicBezTo>
                <a:cubicBezTo>
                  <a:pt x="592537" y="435652"/>
                  <a:pt x="587800" y="436032"/>
                  <a:pt x="584342" y="437437"/>
                </a:cubicBezTo>
                <a:cubicBezTo>
                  <a:pt x="561295" y="446818"/>
                  <a:pt x="538432" y="456354"/>
                  <a:pt x="515691" y="465959"/>
                </a:cubicBezTo>
                <a:cubicBezTo>
                  <a:pt x="511258" y="467830"/>
                  <a:pt x="506627" y="469899"/>
                  <a:pt x="503688" y="472460"/>
                </a:cubicBezTo>
                <a:cubicBezTo>
                  <a:pt x="497975" y="477426"/>
                  <a:pt x="490055" y="480350"/>
                  <a:pt x="480687" y="482497"/>
                </a:cubicBezTo>
                <a:cubicBezTo>
                  <a:pt x="473908" y="484049"/>
                  <a:pt x="467543" y="486247"/>
                  <a:pt x="460657" y="487592"/>
                </a:cubicBezTo>
                <a:cubicBezTo>
                  <a:pt x="456636" y="488376"/>
                  <a:pt x="451716" y="488635"/>
                  <a:pt x="447603" y="488109"/>
                </a:cubicBezTo>
                <a:cubicBezTo>
                  <a:pt x="440704" y="487239"/>
                  <a:pt x="427055" y="489498"/>
                  <a:pt x="424420" y="493317"/>
                </a:cubicBezTo>
                <a:cubicBezTo>
                  <a:pt x="417200" y="503802"/>
                  <a:pt x="401328" y="508915"/>
                  <a:pt x="385670" y="514209"/>
                </a:cubicBezTo>
                <a:cubicBezTo>
                  <a:pt x="379409" y="516330"/>
                  <a:pt x="372692" y="518011"/>
                  <a:pt x="365960" y="519960"/>
                </a:cubicBezTo>
                <a:cubicBezTo>
                  <a:pt x="373742" y="524288"/>
                  <a:pt x="363675" y="525357"/>
                  <a:pt x="361908" y="527918"/>
                </a:cubicBezTo>
                <a:cubicBezTo>
                  <a:pt x="369935" y="529927"/>
                  <a:pt x="370422" y="531246"/>
                  <a:pt x="365654" y="537980"/>
                </a:cubicBezTo>
                <a:cubicBezTo>
                  <a:pt x="371398" y="537566"/>
                  <a:pt x="377170" y="537144"/>
                  <a:pt x="382958" y="536730"/>
                </a:cubicBezTo>
                <a:lnTo>
                  <a:pt x="384452" y="538316"/>
                </a:lnTo>
                <a:cubicBezTo>
                  <a:pt x="371443" y="545050"/>
                  <a:pt x="358435" y="551784"/>
                  <a:pt x="345060" y="558708"/>
                </a:cubicBezTo>
                <a:cubicBezTo>
                  <a:pt x="351337" y="561467"/>
                  <a:pt x="348930" y="564304"/>
                  <a:pt x="345503" y="566934"/>
                </a:cubicBezTo>
                <a:cubicBezTo>
                  <a:pt x="338298" y="572469"/>
                  <a:pt x="330820" y="577901"/>
                  <a:pt x="323493" y="583393"/>
                </a:cubicBezTo>
                <a:cubicBezTo>
                  <a:pt x="322000" y="584514"/>
                  <a:pt x="320674" y="585713"/>
                  <a:pt x="319333" y="586816"/>
                </a:cubicBezTo>
                <a:cubicBezTo>
                  <a:pt x="324528" y="588282"/>
                  <a:pt x="329280" y="589618"/>
                  <a:pt x="336302" y="591602"/>
                </a:cubicBezTo>
                <a:cubicBezTo>
                  <a:pt x="324634" y="597146"/>
                  <a:pt x="315343" y="602483"/>
                  <a:pt x="304513" y="606492"/>
                </a:cubicBezTo>
                <a:cubicBezTo>
                  <a:pt x="289981" y="611881"/>
                  <a:pt x="274917" y="617184"/>
                  <a:pt x="258894" y="620856"/>
                </a:cubicBezTo>
                <a:cubicBezTo>
                  <a:pt x="234401" y="626478"/>
                  <a:pt x="212786" y="634454"/>
                  <a:pt x="191735" y="643188"/>
                </a:cubicBezTo>
                <a:cubicBezTo>
                  <a:pt x="187059" y="645128"/>
                  <a:pt x="182535" y="648568"/>
                  <a:pt x="176000" y="644094"/>
                </a:cubicBezTo>
                <a:cubicBezTo>
                  <a:pt x="174888" y="643335"/>
                  <a:pt x="169298" y="644180"/>
                  <a:pt x="166252" y="644922"/>
                </a:cubicBezTo>
                <a:cubicBezTo>
                  <a:pt x="143739" y="650396"/>
                  <a:pt x="121637" y="656484"/>
                  <a:pt x="98804" y="661476"/>
                </a:cubicBezTo>
                <a:cubicBezTo>
                  <a:pt x="80328" y="665519"/>
                  <a:pt x="60663" y="667985"/>
                  <a:pt x="40740" y="666710"/>
                </a:cubicBezTo>
                <a:cubicBezTo>
                  <a:pt x="30001" y="666020"/>
                  <a:pt x="19202" y="663873"/>
                  <a:pt x="9316" y="661286"/>
                </a:cubicBezTo>
                <a:cubicBezTo>
                  <a:pt x="467" y="658967"/>
                  <a:pt x="-1316" y="655147"/>
                  <a:pt x="816" y="649715"/>
                </a:cubicBezTo>
                <a:cubicBezTo>
                  <a:pt x="3954" y="641739"/>
                  <a:pt x="11433" y="634911"/>
                  <a:pt x="21638" y="629531"/>
                </a:cubicBezTo>
                <a:cubicBezTo>
                  <a:pt x="39019" y="620356"/>
                  <a:pt x="57145" y="611570"/>
                  <a:pt x="75864" y="603285"/>
                </a:cubicBezTo>
                <a:cubicBezTo>
                  <a:pt x="101926" y="591739"/>
                  <a:pt x="126267" y="579306"/>
                  <a:pt x="146465" y="564408"/>
                </a:cubicBezTo>
                <a:cubicBezTo>
                  <a:pt x="147395" y="563726"/>
                  <a:pt x="148369" y="563062"/>
                  <a:pt x="149223" y="562355"/>
                </a:cubicBezTo>
                <a:cubicBezTo>
                  <a:pt x="149481" y="562148"/>
                  <a:pt x="149406" y="561812"/>
                  <a:pt x="149558" y="561346"/>
                </a:cubicBezTo>
                <a:cubicBezTo>
                  <a:pt x="142459" y="560906"/>
                  <a:pt x="141560" y="558380"/>
                  <a:pt x="144226" y="555337"/>
                </a:cubicBezTo>
                <a:cubicBezTo>
                  <a:pt x="147013" y="552164"/>
                  <a:pt x="149741" y="548740"/>
                  <a:pt x="154021" y="546292"/>
                </a:cubicBezTo>
                <a:cubicBezTo>
                  <a:pt x="161515" y="541998"/>
                  <a:pt x="170197" y="538368"/>
                  <a:pt x="178346" y="534436"/>
                </a:cubicBezTo>
                <a:cubicBezTo>
                  <a:pt x="179428" y="533910"/>
                  <a:pt x="181240" y="533031"/>
                  <a:pt x="181011" y="532600"/>
                </a:cubicBezTo>
                <a:cubicBezTo>
                  <a:pt x="178772" y="528306"/>
                  <a:pt x="185048" y="526151"/>
                  <a:pt x="187988" y="523158"/>
                </a:cubicBezTo>
                <a:cubicBezTo>
                  <a:pt x="193137" y="517916"/>
                  <a:pt x="198849" y="512803"/>
                  <a:pt x="203022" y="507320"/>
                </a:cubicBezTo>
                <a:cubicBezTo>
                  <a:pt x="212435" y="494929"/>
                  <a:pt x="228704" y="485437"/>
                  <a:pt x="243570" y="475323"/>
                </a:cubicBezTo>
                <a:cubicBezTo>
                  <a:pt x="246144" y="473581"/>
                  <a:pt x="248581" y="471779"/>
                  <a:pt x="251094" y="469986"/>
                </a:cubicBezTo>
                <a:cubicBezTo>
                  <a:pt x="242915" y="467287"/>
                  <a:pt x="234781" y="465002"/>
                  <a:pt x="227393" y="462105"/>
                </a:cubicBezTo>
                <a:cubicBezTo>
                  <a:pt x="206175" y="453802"/>
                  <a:pt x="199062" y="434850"/>
                  <a:pt x="212435" y="422485"/>
                </a:cubicBezTo>
                <a:cubicBezTo>
                  <a:pt x="214751" y="420347"/>
                  <a:pt x="218148" y="418381"/>
                  <a:pt x="221789" y="416951"/>
                </a:cubicBezTo>
                <a:cubicBezTo>
                  <a:pt x="248947" y="406250"/>
                  <a:pt x="276563" y="395912"/>
                  <a:pt x="303492" y="385040"/>
                </a:cubicBezTo>
                <a:cubicBezTo>
                  <a:pt x="330073" y="374313"/>
                  <a:pt x="360079" y="367502"/>
                  <a:pt x="389585" y="360156"/>
                </a:cubicBezTo>
                <a:cubicBezTo>
                  <a:pt x="426690" y="350921"/>
                  <a:pt x="464466" y="342567"/>
                  <a:pt x="501525" y="333272"/>
                </a:cubicBezTo>
                <a:cubicBezTo>
                  <a:pt x="550115" y="321088"/>
                  <a:pt x="598447" y="308552"/>
                  <a:pt x="646534" y="295748"/>
                </a:cubicBezTo>
                <a:cubicBezTo>
                  <a:pt x="659954" y="292179"/>
                  <a:pt x="671849" y="286833"/>
                  <a:pt x="684919" y="282780"/>
                </a:cubicBezTo>
                <a:cubicBezTo>
                  <a:pt x="703898" y="276883"/>
                  <a:pt x="723090" y="271201"/>
                  <a:pt x="742602" y="265906"/>
                </a:cubicBezTo>
                <a:cubicBezTo>
                  <a:pt x="748513" y="264303"/>
                  <a:pt x="755870" y="264510"/>
                  <a:pt x="762389" y="263509"/>
                </a:cubicBezTo>
                <a:cubicBezTo>
                  <a:pt x="770325" y="262285"/>
                  <a:pt x="778246" y="260932"/>
                  <a:pt x="785832" y="259146"/>
                </a:cubicBezTo>
                <a:cubicBezTo>
                  <a:pt x="796981" y="256525"/>
                  <a:pt x="807537" y="253051"/>
                  <a:pt x="818870" y="250749"/>
                </a:cubicBezTo>
                <a:cubicBezTo>
                  <a:pt x="826806" y="249136"/>
                  <a:pt x="835701" y="249110"/>
                  <a:pt x="843957" y="247930"/>
                </a:cubicBezTo>
                <a:cubicBezTo>
                  <a:pt x="851116" y="246903"/>
                  <a:pt x="861047" y="246429"/>
                  <a:pt x="864398" y="243644"/>
                </a:cubicBezTo>
                <a:cubicBezTo>
                  <a:pt x="872516" y="236893"/>
                  <a:pt x="884916" y="233651"/>
                  <a:pt x="895442" y="229004"/>
                </a:cubicBezTo>
                <a:cubicBezTo>
                  <a:pt x="913582" y="220985"/>
                  <a:pt x="932821" y="213759"/>
                  <a:pt x="951602" y="206198"/>
                </a:cubicBezTo>
                <a:cubicBezTo>
                  <a:pt x="957238" y="203930"/>
                  <a:pt x="962858" y="201662"/>
                  <a:pt x="968494" y="199395"/>
                </a:cubicBezTo>
                <a:lnTo>
                  <a:pt x="969621" y="200249"/>
                </a:lnTo>
                <a:cubicBezTo>
                  <a:pt x="962645" y="203240"/>
                  <a:pt x="955684" y="206233"/>
                  <a:pt x="948708" y="209224"/>
                </a:cubicBezTo>
                <a:cubicBezTo>
                  <a:pt x="949181" y="209595"/>
                  <a:pt x="949652" y="209957"/>
                  <a:pt x="950139" y="210328"/>
                </a:cubicBezTo>
                <a:cubicBezTo>
                  <a:pt x="958852" y="206594"/>
                  <a:pt x="967671" y="202930"/>
                  <a:pt x="976278" y="199119"/>
                </a:cubicBezTo>
                <a:cubicBezTo>
                  <a:pt x="997786" y="189583"/>
                  <a:pt x="1018989" y="179823"/>
                  <a:pt x="1040709" y="170459"/>
                </a:cubicBezTo>
                <a:cubicBezTo>
                  <a:pt x="1055210" y="164208"/>
                  <a:pt x="1070534" y="158569"/>
                  <a:pt x="1085263" y="152481"/>
                </a:cubicBezTo>
                <a:cubicBezTo>
                  <a:pt x="1093184" y="149205"/>
                  <a:pt x="1101653" y="146075"/>
                  <a:pt x="1107990" y="141945"/>
                </a:cubicBezTo>
                <a:cubicBezTo>
                  <a:pt x="1115027" y="137367"/>
                  <a:pt x="1122185" y="132978"/>
                  <a:pt x="1130244" y="128960"/>
                </a:cubicBezTo>
                <a:cubicBezTo>
                  <a:pt x="1168445" y="109879"/>
                  <a:pt x="1207470" y="91453"/>
                  <a:pt x="1251887" y="77029"/>
                </a:cubicBezTo>
                <a:cubicBezTo>
                  <a:pt x="1256730" y="75451"/>
                  <a:pt x="1260066" y="72459"/>
                  <a:pt x="1264621" y="70510"/>
                </a:cubicBezTo>
                <a:cubicBezTo>
                  <a:pt x="1271795" y="67449"/>
                  <a:pt x="1279244" y="64569"/>
                  <a:pt x="1286859" y="61880"/>
                </a:cubicBezTo>
                <a:cubicBezTo>
                  <a:pt x="1297050" y="58276"/>
                  <a:pt x="1307758" y="55128"/>
                  <a:pt x="1317826" y="51412"/>
                </a:cubicBezTo>
                <a:cubicBezTo>
                  <a:pt x="1326980" y="48032"/>
                  <a:pt x="1335557" y="44144"/>
                  <a:pt x="1344528" y="40428"/>
                </a:cubicBezTo>
                <a:cubicBezTo>
                  <a:pt x="1344209" y="40333"/>
                  <a:pt x="1343218" y="40040"/>
                  <a:pt x="1340584" y="39255"/>
                </a:cubicBezTo>
                <a:cubicBezTo>
                  <a:pt x="1346234" y="38151"/>
                  <a:pt x="1351550" y="37884"/>
                  <a:pt x="1354947" y="36306"/>
                </a:cubicBezTo>
                <a:cubicBezTo>
                  <a:pt x="1362319" y="32883"/>
                  <a:pt x="1368838" y="28840"/>
                  <a:pt x="1375511" y="24942"/>
                </a:cubicBezTo>
                <a:cubicBezTo>
                  <a:pt x="1381482" y="21450"/>
                  <a:pt x="1387299" y="17872"/>
                  <a:pt x="1393012" y="14242"/>
                </a:cubicBezTo>
                <a:cubicBezTo>
                  <a:pt x="1402639" y="8112"/>
                  <a:pt x="1415997" y="7198"/>
                  <a:pt x="1428914" y="6740"/>
                </a:cubicBezTo>
                <a:cubicBezTo>
                  <a:pt x="1442501" y="6257"/>
                  <a:pt x="1456240" y="7034"/>
                  <a:pt x="1469903" y="7465"/>
                </a:cubicBezTo>
                <a:cubicBezTo>
                  <a:pt x="1471823" y="7525"/>
                  <a:pt x="1473621" y="8767"/>
                  <a:pt x="1475478" y="9465"/>
                </a:cubicBezTo>
                <a:cubicBezTo>
                  <a:pt x="1475097" y="9974"/>
                  <a:pt x="1474701" y="10483"/>
                  <a:pt x="1474321" y="10992"/>
                </a:cubicBezTo>
                <a:cubicBezTo>
                  <a:pt x="1486079" y="10638"/>
                  <a:pt x="1498128" y="11017"/>
                  <a:pt x="1509506" y="9629"/>
                </a:cubicBezTo>
                <a:cubicBezTo>
                  <a:pt x="1515721" y="8870"/>
                  <a:pt x="1521677" y="5533"/>
                  <a:pt x="1526186" y="2593"/>
                </a:cubicBezTo>
                <a:close/>
              </a:path>
            </a:pathLst>
          </a:custGeom>
          <a:gradFill flip="none" rotWithShape="1">
            <a:gsLst>
              <a:gs pos="100000">
                <a:schemeClr val="accent1">
                  <a:lumMod val="40000"/>
                  <a:lumOff val="60000"/>
                  <a:alpha val="0"/>
                </a:schemeClr>
              </a:gs>
              <a:gs pos="427">
                <a:schemeClr val="accent1">
                  <a:alpha val="50000"/>
                </a:schemeClr>
              </a:gs>
              <a:gs pos="35000">
                <a:schemeClr val="accent1">
                  <a:alpha val="20000"/>
                </a:schemeClr>
              </a:gs>
            </a:gsLst>
            <a:lin ang="5400000" scaled="1"/>
            <a:tileRect/>
          </a:gradFill>
          <a:ln w="893"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sz="1800" dirty="0"/>
          </a:p>
        </p:txBody>
      </p:sp>
      <p:sp>
        <p:nvSpPr>
          <p:cNvPr id="30" name="图形 15"/>
          <p:cNvSpPr/>
          <p:nvPr userDrawn="1">
            <p:custDataLst>
              <p:tags r:id="rId27"/>
            </p:custDataLst>
          </p:nvPr>
        </p:nvSpPr>
        <p:spPr>
          <a:xfrm>
            <a:off x="7825113" y="5041455"/>
            <a:ext cx="334562" cy="813006"/>
          </a:xfrm>
          <a:custGeom>
            <a:avLst/>
            <a:gdLst>
              <a:gd name="connsiteX0" fmla="*/ 570439 w 859200"/>
              <a:gd name="connsiteY0" fmla="*/ 35862 h 2087906"/>
              <a:gd name="connsiteX1" fmla="*/ 598133 w 859200"/>
              <a:gd name="connsiteY1" fmla="*/ 95430 h 2087906"/>
              <a:gd name="connsiteX2" fmla="*/ 605961 w 859200"/>
              <a:gd name="connsiteY2" fmla="*/ 121340 h 2087906"/>
              <a:gd name="connsiteX3" fmla="*/ 584206 w 859200"/>
              <a:gd name="connsiteY3" fmla="*/ 151484 h 2087906"/>
              <a:gd name="connsiteX4" fmla="*/ 570279 w 859200"/>
              <a:gd name="connsiteY4" fmla="*/ 162828 h 2087906"/>
              <a:gd name="connsiteX5" fmla="*/ 555287 w 859200"/>
              <a:gd name="connsiteY5" fmla="*/ 193903 h 2087906"/>
              <a:gd name="connsiteX6" fmla="*/ 548790 w 859200"/>
              <a:gd name="connsiteY6" fmla="*/ 202105 h 2087906"/>
              <a:gd name="connsiteX7" fmla="*/ 531268 w 859200"/>
              <a:gd name="connsiteY7" fmla="*/ 236988 h 2087906"/>
              <a:gd name="connsiteX8" fmla="*/ 507994 w 859200"/>
              <a:gd name="connsiteY8" fmla="*/ 254776 h 2087906"/>
              <a:gd name="connsiteX9" fmla="*/ 462166 w 859200"/>
              <a:gd name="connsiteY9" fmla="*/ 292935 h 2087906"/>
              <a:gd name="connsiteX10" fmla="*/ 460063 w 859200"/>
              <a:gd name="connsiteY10" fmla="*/ 350720 h 2087906"/>
              <a:gd name="connsiteX11" fmla="*/ 458758 w 859200"/>
              <a:gd name="connsiteY11" fmla="*/ 365046 h 2087906"/>
              <a:gd name="connsiteX12" fmla="*/ 467253 w 859200"/>
              <a:gd name="connsiteY12" fmla="*/ 363368 h 2087906"/>
              <a:gd name="connsiteX13" fmla="*/ 487570 w 859200"/>
              <a:gd name="connsiteY13" fmla="*/ 365818 h 2087906"/>
              <a:gd name="connsiteX14" fmla="*/ 497210 w 859200"/>
              <a:gd name="connsiteY14" fmla="*/ 397080 h 2087906"/>
              <a:gd name="connsiteX15" fmla="*/ 493562 w 859200"/>
              <a:gd name="connsiteY15" fmla="*/ 420087 h 2087906"/>
              <a:gd name="connsiteX16" fmla="*/ 497343 w 859200"/>
              <a:gd name="connsiteY16" fmla="*/ 487245 h 2087906"/>
              <a:gd name="connsiteX17" fmla="*/ 511110 w 859200"/>
              <a:gd name="connsiteY17" fmla="*/ 506923 h 2087906"/>
              <a:gd name="connsiteX18" fmla="*/ 511909 w 859200"/>
              <a:gd name="connsiteY18" fmla="*/ 517176 h 2087906"/>
              <a:gd name="connsiteX19" fmla="*/ 504746 w 859200"/>
              <a:gd name="connsiteY19" fmla="*/ 527268 h 2087906"/>
              <a:gd name="connsiteX20" fmla="*/ 493748 w 859200"/>
              <a:gd name="connsiteY20" fmla="*/ 540369 h 2087906"/>
              <a:gd name="connsiteX21" fmla="*/ 493748 w 859200"/>
              <a:gd name="connsiteY21" fmla="*/ 577623 h 2087906"/>
              <a:gd name="connsiteX22" fmla="*/ 488769 w 859200"/>
              <a:gd name="connsiteY22" fmla="*/ 570513 h 2087906"/>
              <a:gd name="connsiteX23" fmla="*/ 485626 w 859200"/>
              <a:gd name="connsiteY23" fmla="*/ 571285 h 2087906"/>
              <a:gd name="connsiteX24" fmla="*/ 494946 w 859200"/>
              <a:gd name="connsiteY24" fmla="*/ 623770 h 2087906"/>
              <a:gd name="connsiteX25" fmla="*/ 551612 w 859200"/>
              <a:gd name="connsiteY25" fmla="*/ 623637 h 2087906"/>
              <a:gd name="connsiteX26" fmla="*/ 576670 w 859200"/>
              <a:gd name="connsiteY26" fmla="*/ 642064 h 2087906"/>
              <a:gd name="connsiteX27" fmla="*/ 577123 w 859200"/>
              <a:gd name="connsiteY27" fmla="*/ 648322 h 2087906"/>
              <a:gd name="connsiteX28" fmla="*/ 568841 w 859200"/>
              <a:gd name="connsiteY28" fmla="*/ 689676 h 2087906"/>
              <a:gd name="connsiteX29" fmla="*/ 613923 w 859200"/>
              <a:gd name="connsiteY29" fmla="*/ 729752 h 2087906"/>
              <a:gd name="connsiteX30" fmla="*/ 712902 w 859200"/>
              <a:gd name="connsiteY30" fmla="*/ 708183 h 2087906"/>
              <a:gd name="connsiteX31" fmla="*/ 738865 w 859200"/>
              <a:gd name="connsiteY31" fmla="*/ 712683 h 2087906"/>
              <a:gd name="connsiteX32" fmla="*/ 812307 w 859200"/>
              <a:gd name="connsiteY32" fmla="*/ 724400 h 2087906"/>
              <a:gd name="connsiteX33" fmla="*/ 858002 w 859200"/>
              <a:gd name="connsiteY33" fmla="*/ 714201 h 2087906"/>
              <a:gd name="connsiteX34" fmla="*/ 859200 w 859200"/>
              <a:gd name="connsiteY34" fmla="*/ 717343 h 2087906"/>
              <a:gd name="connsiteX35" fmla="*/ 847218 w 859200"/>
              <a:gd name="connsiteY35" fmla="*/ 724134 h 2087906"/>
              <a:gd name="connsiteX36" fmla="*/ 809138 w 859200"/>
              <a:gd name="connsiteY36" fmla="*/ 765355 h 2087906"/>
              <a:gd name="connsiteX37" fmla="*/ 796463 w 859200"/>
              <a:gd name="connsiteY37" fmla="*/ 775767 h 2087906"/>
              <a:gd name="connsiteX38" fmla="*/ 756547 w 859200"/>
              <a:gd name="connsiteY38" fmla="*/ 785539 h 2087906"/>
              <a:gd name="connsiteX39" fmla="*/ 768823 w 859200"/>
              <a:gd name="connsiteY39" fmla="*/ 794593 h 2087906"/>
              <a:gd name="connsiteX40" fmla="*/ 717110 w 859200"/>
              <a:gd name="connsiteY40" fmla="*/ 815444 h 2087906"/>
              <a:gd name="connsiteX41" fmla="*/ 682439 w 859200"/>
              <a:gd name="connsiteY41" fmla="*/ 832805 h 2087906"/>
              <a:gd name="connsiteX42" fmla="*/ 649792 w 859200"/>
              <a:gd name="connsiteY42" fmla="*/ 841593 h 2087906"/>
              <a:gd name="connsiteX43" fmla="*/ 616613 w 859200"/>
              <a:gd name="connsiteY43" fmla="*/ 840821 h 2087906"/>
              <a:gd name="connsiteX44" fmla="*/ 604390 w 859200"/>
              <a:gd name="connsiteY44" fmla="*/ 844575 h 2087906"/>
              <a:gd name="connsiteX45" fmla="*/ 590091 w 859200"/>
              <a:gd name="connsiteY45" fmla="*/ 847158 h 2087906"/>
              <a:gd name="connsiteX46" fmla="*/ 574380 w 859200"/>
              <a:gd name="connsiteY46" fmla="*/ 848037 h 2087906"/>
              <a:gd name="connsiteX47" fmla="*/ 563915 w 859200"/>
              <a:gd name="connsiteY47" fmla="*/ 848223 h 2087906"/>
              <a:gd name="connsiteX48" fmla="*/ 547245 w 859200"/>
              <a:gd name="connsiteY48" fmla="*/ 845268 h 2087906"/>
              <a:gd name="connsiteX49" fmla="*/ 551719 w 859200"/>
              <a:gd name="connsiteY49" fmla="*/ 862576 h 2087906"/>
              <a:gd name="connsiteX50" fmla="*/ 555900 w 859200"/>
              <a:gd name="connsiteY50" fmla="*/ 908670 h 2087906"/>
              <a:gd name="connsiteX51" fmla="*/ 563675 w 859200"/>
              <a:gd name="connsiteY51" fmla="*/ 946297 h 2087906"/>
              <a:gd name="connsiteX52" fmla="*/ 565646 w 859200"/>
              <a:gd name="connsiteY52" fmla="*/ 955058 h 2087906"/>
              <a:gd name="connsiteX53" fmla="*/ 576856 w 859200"/>
              <a:gd name="connsiteY53" fmla="*/ 1012416 h 2087906"/>
              <a:gd name="connsiteX54" fmla="*/ 608198 w 859200"/>
              <a:gd name="connsiteY54" fmla="*/ 1124736 h 2087906"/>
              <a:gd name="connsiteX55" fmla="*/ 606175 w 859200"/>
              <a:gd name="connsiteY55" fmla="*/ 1137411 h 2087906"/>
              <a:gd name="connsiteX56" fmla="*/ 598532 w 859200"/>
              <a:gd name="connsiteY56" fmla="*/ 1168567 h 2087906"/>
              <a:gd name="connsiteX57" fmla="*/ 595789 w 859200"/>
              <a:gd name="connsiteY57" fmla="*/ 1318939 h 2087906"/>
              <a:gd name="connsiteX58" fmla="*/ 602526 w 859200"/>
              <a:gd name="connsiteY58" fmla="*/ 1360293 h 2087906"/>
              <a:gd name="connsiteX59" fmla="*/ 601754 w 859200"/>
              <a:gd name="connsiteY59" fmla="*/ 1390703 h 2087906"/>
              <a:gd name="connsiteX60" fmla="*/ 607293 w 859200"/>
              <a:gd name="connsiteY60" fmla="*/ 1423163 h 2087906"/>
              <a:gd name="connsiteX61" fmla="*/ 609876 w 859200"/>
              <a:gd name="connsiteY61" fmla="*/ 1437223 h 2087906"/>
              <a:gd name="connsiteX62" fmla="*/ 605908 w 859200"/>
              <a:gd name="connsiteY62" fmla="*/ 1473172 h 2087906"/>
              <a:gd name="connsiteX63" fmla="*/ 590144 w 859200"/>
              <a:gd name="connsiteY63" fmla="*/ 1494209 h 2087906"/>
              <a:gd name="connsiteX64" fmla="*/ 575978 w 859200"/>
              <a:gd name="connsiteY64" fmla="*/ 1555242 h 2087906"/>
              <a:gd name="connsiteX65" fmla="*/ 574193 w 859200"/>
              <a:gd name="connsiteY65" fmla="*/ 1564056 h 2087906"/>
              <a:gd name="connsiteX66" fmla="*/ 560133 w 859200"/>
              <a:gd name="connsiteY66" fmla="*/ 1702392 h 2087906"/>
              <a:gd name="connsiteX67" fmla="*/ 559681 w 859200"/>
              <a:gd name="connsiteY67" fmla="*/ 1769310 h 2087906"/>
              <a:gd name="connsiteX68" fmla="*/ 556618 w 859200"/>
              <a:gd name="connsiteY68" fmla="*/ 1785899 h 2087906"/>
              <a:gd name="connsiteX69" fmla="*/ 550680 w 859200"/>
              <a:gd name="connsiteY69" fmla="*/ 1813300 h 2087906"/>
              <a:gd name="connsiteX70" fmla="*/ 554036 w 859200"/>
              <a:gd name="connsiteY70" fmla="*/ 1852178 h 2087906"/>
              <a:gd name="connsiteX71" fmla="*/ 562876 w 859200"/>
              <a:gd name="connsiteY71" fmla="*/ 1871830 h 2087906"/>
              <a:gd name="connsiteX72" fmla="*/ 567882 w 859200"/>
              <a:gd name="connsiteY72" fmla="*/ 1871937 h 2087906"/>
              <a:gd name="connsiteX73" fmla="*/ 574886 w 859200"/>
              <a:gd name="connsiteY73" fmla="*/ 1875026 h 2087906"/>
              <a:gd name="connsiteX74" fmla="*/ 588040 w 859200"/>
              <a:gd name="connsiteY74" fmla="*/ 1909989 h 2087906"/>
              <a:gd name="connsiteX75" fmla="*/ 589079 w 859200"/>
              <a:gd name="connsiteY75" fmla="*/ 1919522 h 2087906"/>
              <a:gd name="connsiteX76" fmla="*/ 581223 w 859200"/>
              <a:gd name="connsiteY76" fmla="*/ 1909270 h 2087906"/>
              <a:gd name="connsiteX77" fmla="*/ 579998 w 859200"/>
              <a:gd name="connsiteY77" fmla="*/ 1910948 h 2087906"/>
              <a:gd name="connsiteX78" fmla="*/ 599970 w 859200"/>
              <a:gd name="connsiteY78" fmla="*/ 1933422 h 2087906"/>
              <a:gd name="connsiteX79" fmla="*/ 606041 w 859200"/>
              <a:gd name="connsiteY79" fmla="*/ 1938775 h 2087906"/>
              <a:gd name="connsiteX80" fmla="*/ 650884 w 859200"/>
              <a:gd name="connsiteY80" fmla="*/ 1984762 h 2087906"/>
              <a:gd name="connsiteX81" fmla="*/ 712104 w 859200"/>
              <a:gd name="connsiteY81" fmla="*/ 2002950 h 2087906"/>
              <a:gd name="connsiteX82" fmla="*/ 743978 w 859200"/>
              <a:gd name="connsiteY82" fmla="*/ 2001112 h 2087906"/>
              <a:gd name="connsiteX83" fmla="*/ 775746 w 859200"/>
              <a:gd name="connsiteY83" fmla="*/ 2022522 h 2087906"/>
              <a:gd name="connsiteX84" fmla="*/ 781471 w 859200"/>
              <a:gd name="connsiteY84" fmla="*/ 2036555 h 2087906"/>
              <a:gd name="connsiteX85" fmla="*/ 767012 w 859200"/>
              <a:gd name="connsiteY85" fmla="*/ 2056367 h 2087906"/>
              <a:gd name="connsiteX86" fmla="*/ 583913 w 859200"/>
              <a:gd name="connsiteY86" fmla="*/ 2081611 h 2087906"/>
              <a:gd name="connsiteX87" fmla="*/ 536727 w 859200"/>
              <a:gd name="connsiteY87" fmla="*/ 2084567 h 2087906"/>
              <a:gd name="connsiteX88" fmla="*/ 441716 w 859200"/>
              <a:gd name="connsiteY88" fmla="*/ 2081078 h 2087906"/>
              <a:gd name="connsiteX89" fmla="*/ 425019 w 859200"/>
              <a:gd name="connsiteY89" fmla="*/ 2057272 h 2087906"/>
              <a:gd name="connsiteX90" fmla="*/ 429786 w 859200"/>
              <a:gd name="connsiteY90" fmla="*/ 1995867 h 2087906"/>
              <a:gd name="connsiteX91" fmla="*/ 363880 w 859200"/>
              <a:gd name="connsiteY91" fmla="*/ 2003775 h 2087906"/>
              <a:gd name="connsiteX92" fmla="*/ 260747 w 859200"/>
              <a:gd name="connsiteY92" fmla="*/ 2006971 h 2087906"/>
              <a:gd name="connsiteX93" fmla="*/ 248311 w 859200"/>
              <a:gd name="connsiteY93" fmla="*/ 1962501 h 2087906"/>
              <a:gd name="connsiteX94" fmla="*/ 263250 w 859200"/>
              <a:gd name="connsiteY94" fmla="*/ 1899737 h 2087906"/>
              <a:gd name="connsiteX95" fmla="*/ 268017 w 859200"/>
              <a:gd name="connsiteY95" fmla="*/ 1887568 h 2087906"/>
              <a:gd name="connsiteX96" fmla="*/ 258617 w 859200"/>
              <a:gd name="connsiteY96" fmla="*/ 1851406 h 2087906"/>
              <a:gd name="connsiteX97" fmla="*/ 272890 w 859200"/>
              <a:gd name="connsiteY97" fmla="*/ 1839956 h 2087906"/>
              <a:gd name="connsiteX98" fmla="*/ 273023 w 859200"/>
              <a:gd name="connsiteY98" fmla="*/ 1807256 h 2087906"/>
              <a:gd name="connsiteX99" fmla="*/ 269641 w 859200"/>
              <a:gd name="connsiteY99" fmla="*/ 1793169 h 2087906"/>
              <a:gd name="connsiteX100" fmla="*/ 257924 w 859200"/>
              <a:gd name="connsiteY100" fmla="*/ 1736663 h 2087906"/>
              <a:gd name="connsiteX101" fmla="*/ 258271 w 859200"/>
              <a:gd name="connsiteY101" fmla="*/ 1701007 h 2087906"/>
              <a:gd name="connsiteX102" fmla="*/ 260827 w 859200"/>
              <a:gd name="connsiteY102" fmla="*/ 1667588 h 2087906"/>
              <a:gd name="connsiteX103" fmla="*/ 259416 w 859200"/>
              <a:gd name="connsiteY103" fmla="*/ 1511650 h 2087906"/>
              <a:gd name="connsiteX104" fmla="*/ 267244 w 859200"/>
              <a:gd name="connsiteY104" fmla="*/ 1471787 h 2087906"/>
              <a:gd name="connsiteX105" fmla="*/ 266446 w 859200"/>
              <a:gd name="connsiteY105" fmla="*/ 1454239 h 2087906"/>
              <a:gd name="connsiteX106" fmla="*/ 274301 w 859200"/>
              <a:gd name="connsiteY106" fmla="*/ 1412831 h 2087906"/>
              <a:gd name="connsiteX107" fmla="*/ 283088 w 859200"/>
              <a:gd name="connsiteY107" fmla="*/ 1362690 h 2087906"/>
              <a:gd name="connsiteX108" fmla="*/ 281384 w 859200"/>
              <a:gd name="connsiteY108" fmla="*/ 1342505 h 2087906"/>
              <a:gd name="connsiteX109" fmla="*/ 280532 w 859200"/>
              <a:gd name="connsiteY109" fmla="*/ 1337339 h 2087906"/>
              <a:gd name="connsiteX110" fmla="*/ 285565 w 859200"/>
              <a:gd name="connsiteY110" fmla="*/ 1249997 h 2087906"/>
              <a:gd name="connsiteX111" fmla="*/ 283328 w 859200"/>
              <a:gd name="connsiteY111" fmla="*/ 1150699 h 2087906"/>
              <a:gd name="connsiteX112" fmla="*/ 283328 w 859200"/>
              <a:gd name="connsiteY112" fmla="*/ 1192213 h 2087906"/>
              <a:gd name="connsiteX113" fmla="*/ 277283 w 859200"/>
              <a:gd name="connsiteY113" fmla="*/ 1192293 h 2087906"/>
              <a:gd name="connsiteX114" fmla="*/ 272490 w 859200"/>
              <a:gd name="connsiteY114" fmla="*/ 1107294 h 2087906"/>
              <a:gd name="connsiteX115" fmla="*/ 273236 w 859200"/>
              <a:gd name="connsiteY115" fmla="*/ 1034092 h 2087906"/>
              <a:gd name="connsiteX116" fmla="*/ 265034 w 859200"/>
              <a:gd name="connsiteY116" fmla="*/ 1020484 h 2087906"/>
              <a:gd name="connsiteX117" fmla="*/ 221842 w 859200"/>
              <a:gd name="connsiteY117" fmla="*/ 983018 h 2087906"/>
              <a:gd name="connsiteX118" fmla="*/ 205759 w 859200"/>
              <a:gd name="connsiteY118" fmla="*/ 969837 h 2087906"/>
              <a:gd name="connsiteX119" fmla="*/ 177825 w 859200"/>
              <a:gd name="connsiteY119" fmla="*/ 949333 h 2087906"/>
              <a:gd name="connsiteX120" fmla="*/ 158626 w 859200"/>
              <a:gd name="connsiteY120" fmla="*/ 883400 h 2087906"/>
              <a:gd name="connsiteX121" fmla="*/ 149998 w 859200"/>
              <a:gd name="connsiteY121" fmla="*/ 861777 h 2087906"/>
              <a:gd name="connsiteX122" fmla="*/ 92667 w 859200"/>
              <a:gd name="connsiteY122" fmla="*/ 767485 h 2087906"/>
              <a:gd name="connsiteX123" fmla="*/ 31927 w 859200"/>
              <a:gd name="connsiteY123" fmla="*/ 683951 h 2087906"/>
              <a:gd name="connsiteX124" fmla="*/ 185 w 859200"/>
              <a:gd name="connsiteY124" fmla="*/ 596076 h 2087906"/>
              <a:gd name="connsiteX125" fmla="*/ 2715 w 859200"/>
              <a:gd name="connsiteY125" fmla="*/ 537946 h 2087906"/>
              <a:gd name="connsiteX126" fmla="*/ 17014 w 859200"/>
              <a:gd name="connsiteY126" fmla="*/ 510598 h 2087906"/>
              <a:gd name="connsiteX127" fmla="*/ 183018 w 859200"/>
              <a:gd name="connsiteY127" fmla="*/ 409063 h 2087906"/>
              <a:gd name="connsiteX128" fmla="*/ 199927 w 859200"/>
              <a:gd name="connsiteY128" fmla="*/ 394311 h 2087906"/>
              <a:gd name="connsiteX129" fmla="*/ 257418 w 859200"/>
              <a:gd name="connsiteY129" fmla="*/ 302362 h 2087906"/>
              <a:gd name="connsiteX130" fmla="*/ 285911 w 859200"/>
              <a:gd name="connsiteY130" fmla="*/ 264682 h 2087906"/>
              <a:gd name="connsiteX131" fmla="*/ 291610 w 859200"/>
              <a:gd name="connsiteY131" fmla="*/ 244258 h 2087906"/>
              <a:gd name="connsiteX132" fmla="*/ 321141 w 859200"/>
              <a:gd name="connsiteY132" fmla="*/ 204848 h 2087906"/>
              <a:gd name="connsiteX133" fmla="*/ 332245 w 859200"/>
              <a:gd name="connsiteY133" fmla="*/ 195421 h 2087906"/>
              <a:gd name="connsiteX134" fmla="*/ 353441 w 859200"/>
              <a:gd name="connsiteY134" fmla="*/ 110076 h 2087906"/>
              <a:gd name="connsiteX135" fmla="*/ 402518 w 859200"/>
              <a:gd name="connsiteY135" fmla="*/ 21243 h 2087906"/>
              <a:gd name="connsiteX136" fmla="*/ 490260 w 859200"/>
              <a:gd name="connsiteY136" fmla="*/ 712 h 2087906"/>
              <a:gd name="connsiteX137" fmla="*/ 538964 w 859200"/>
              <a:gd name="connsiteY137" fmla="*/ 29658 h 2087906"/>
              <a:gd name="connsiteX138" fmla="*/ 570439 w 859200"/>
              <a:gd name="connsiteY138" fmla="*/ 35862 h 2087906"/>
              <a:gd name="connsiteX139" fmla="*/ 446322 w 859200"/>
              <a:gd name="connsiteY139" fmla="*/ 1895876 h 2087906"/>
              <a:gd name="connsiteX140" fmla="*/ 450077 w 859200"/>
              <a:gd name="connsiteY140" fmla="*/ 1864268 h 2087906"/>
              <a:gd name="connsiteX141" fmla="*/ 445630 w 859200"/>
              <a:gd name="connsiteY141" fmla="*/ 1836600 h 2087906"/>
              <a:gd name="connsiteX142" fmla="*/ 448399 w 859200"/>
              <a:gd name="connsiteY142" fmla="*/ 1808374 h 2087906"/>
              <a:gd name="connsiteX143" fmla="*/ 450876 w 859200"/>
              <a:gd name="connsiteY143" fmla="*/ 1794740 h 2087906"/>
              <a:gd name="connsiteX144" fmla="*/ 444112 w 859200"/>
              <a:gd name="connsiteY144" fmla="*/ 1769150 h 2087906"/>
              <a:gd name="connsiteX145" fmla="*/ 443633 w 859200"/>
              <a:gd name="connsiteY145" fmla="*/ 1705135 h 2087906"/>
              <a:gd name="connsiteX146" fmla="*/ 440730 w 859200"/>
              <a:gd name="connsiteY146" fmla="*/ 1677387 h 2087906"/>
              <a:gd name="connsiteX147" fmla="*/ 449917 w 859200"/>
              <a:gd name="connsiteY147" fmla="*/ 1523633 h 2087906"/>
              <a:gd name="connsiteX148" fmla="*/ 458652 w 859200"/>
              <a:gd name="connsiteY148" fmla="*/ 1463160 h 2087906"/>
              <a:gd name="connsiteX149" fmla="*/ 455589 w 859200"/>
              <a:gd name="connsiteY149" fmla="*/ 1428063 h 2087906"/>
              <a:gd name="connsiteX150" fmla="*/ 438281 w 859200"/>
              <a:gd name="connsiteY150" fmla="*/ 1378267 h 2087906"/>
              <a:gd name="connsiteX151" fmla="*/ 421185 w 859200"/>
              <a:gd name="connsiteY151" fmla="*/ 1412139 h 2087906"/>
              <a:gd name="connsiteX152" fmla="*/ 408669 w 859200"/>
              <a:gd name="connsiteY152" fmla="*/ 1469977 h 2087906"/>
              <a:gd name="connsiteX153" fmla="*/ 386781 w 859200"/>
              <a:gd name="connsiteY153" fmla="*/ 1491919 h 2087906"/>
              <a:gd name="connsiteX154" fmla="*/ 378233 w 859200"/>
              <a:gd name="connsiteY154" fmla="*/ 1529545 h 2087906"/>
              <a:gd name="connsiteX155" fmla="*/ 363507 w 859200"/>
              <a:gd name="connsiteY155" fmla="*/ 1672221 h 2087906"/>
              <a:gd name="connsiteX156" fmla="*/ 366490 w 859200"/>
              <a:gd name="connsiteY156" fmla="*/ 1688625 h 2087906"/>
              <a:gd name="connsiteX157" fmla="*/ 362841 w 859200"/>
              <a:gd name="connsiteY157" fmla="*/ 1720952 h 2087906"/>
              <a:gd name="connsiteX158" fmla="*/ 362069 w 859200"/>
              <a:gd name="connsiteY158" fmla="*/ 1734186 h 2087906"/>
              <a:gd name="connsiteX159" fmla="*/ 368354 w 859200"/>
              <a:gd name="connsiteY159" fmla="*/ 1763904 h 2087906"/>
              <a:gd name="connsiteX160" fmla="*/ 367262 w 859200"/>
              <a:gd name="connsiteY160" fmla="*/ 1793701 h 2087906"/>
              <a:gd name="connsiteX161" fmla="*/ 382813 w 859200"/>
              <a:gd name="connsiteY161" fmla="*/ 1805764 h 2087906"/>
              <a:gd name="connsiteX162" fmla="*/ 385236 w 859200"/>
              <a:gd name="connsiteY162" fmla="*/ 1808534 h 2087906"/>
              <a:gd name="connsiteX163" fmla="*/ 396047 w 859200"/>
              <a:gd name="connsiteY163" fmla="*/ 1842698 h 2087906"/>
              <a:gd name="connsiteX164" fmla="*/ 424567 w 859200"/>
              <a:gd name="connsiteY164" fmla="*/ 1884239 h 2087906"/>
              <a:gd name="connsiteX165" fmla="*/ 439053 w 859200"/>
              <a:gd name="connsiteY165" fmla="*/ 1891269 h 2087906"/>
              <a:gd name="connsiteX166" fmla="*/ 446349 w 859200"/>
              <a:gd name="connsiteY166" fmla="*/ 1895902 h 2087906"/>
              <a:gd name="connsiteX167" fmla="*/ 283807 w 859200"/>
              <a:gd name="connsiteY167" fmla="*/ 1111102 h 2087906"/>
              <a:gd name="connsiteX168" fmla="*/ 284606 w 859200"/>
              <a:gd name="connsiteY168" fmla="*/ 1111262 h 2087906"/>
              <a:gd name="connsiteX169" fmla="*/ 284606 w 859200"/>
              <a:gd name="connsiteY169" fmla="*/ 1066605 h 2087906"/>
              <a:gd name="connsiteX170" fmla="*/ 280745 w 859200"/>
              <a:gd name="connsiteY170" fmla="*/ 1066685 h 2087906"/>
              <a:gd name="connsiteX171" fmla="*/ 283807 w 859200"/>
              <a:gd name="connsiteY171" fmla="*/ 1111128 h 2087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859200" h="2087906">
                <a:moveTo>
                  <a:pt x="570439" y="35862"/>
                </a:moveTo>
                <a:cubicBezTo>
                  <a:pt x="569267" y="62171"/>
                  <a:pt x="583647" y="78441"/>
                  <a:pt x="598133" y="95430"/>
                </a:cubicBezTo>
                <a:cubicBezTo>
                  <a:pt x="603538" y="101768"/>
                  <a:pt x="605376" y="112446"/>
                  <a:pt x="605961" y="121340"/>
                </a:cubicBezTo>
                <a:cubicBezTo>
                  <a:pt x="607320" y="141791"/>
                  <a:pt x="603512" y="145279"/>
                  <a:pt x="584206" y="151484"/>
                </a:cubicBezTo>
                <a:cubicBezTo>
                  <a:pt x="578827" y="153215"/>
                  <a:pt x="573235" y="157928"/>
                  <a:pt x="570279" y="162828"/>
                </a:cubicBezTo>
                <a:cubicBezTo>
                  <a:pt x="564394" y="172654"/>
                  <a:pt x="560400" y="183598"/>
                  <a:pt x="555287" y="193903"/>
                </a:cubicBezTo>
                <a:cubicBezTo>
                  <a:pt x="553743" y="197019"/>
                  <a:pt x="551612" y="201040"/>
                  <a:pt x="548790" y="202105"/>
                </a:cubicBezTo>
                <a:cubicBezTo>
                  <a:pt x="532014" y="208522"/>
                  <a:pt x="532839" y="223221"/>
                  <a:pt x="531268" y="236988"/>
                </a:cubicBezTo>
                <a:cubicBezTo>
                  <a:pt x="529031" y="256880"/>
                  <a:pt x="526368" y="258718"/>
                  <a:pt x="507994" y="254776"/>
                </a:cubicBezTo>
                <a:cubicBezTo>
                  <a:pt x="492603" y="267585"/>
                  <a:pt x="477851" y="279887"/>
                  <a:pt x="462166" y="292935"/>
                </a:cubicBezTo>
                <a:cubicBezTo>
                  <a:pt x="477292" y="312507"/>
                  <a:pt x="475667" y="331707"/>
                  <a:pt x="460063" y="350720"/>
                </a:cubicBezTo>
                <a:cubicBezTo>
                  <a:pt x="457799" y="353489"/>
                  <a:pt x="459157" y="359267"/>
                  <a:pt x="458758" y="365046"/>
                </a:cubicBezTo>
                <a:cubicBezTo>
                  <a:pt x="463178" y="364167"/>
                  <a:pt x="465202" y="363714"/>
                  <a:pt x="467253" y="363368"/>
                </a:cubicBezTo>
                <a:cubicBezTo>
                  <a:pt x="474256" y="362170"/>
                  <a:pt x="481792" y="356738"/>
                  <a:pt x="487570" y="365818"/>
                </a:cubicBezTo>
                <a:cubicBezTo>
                  <a:pt x="493588" y="375271"/>
                  <a:pt x="505758" y="382168"/>
                  <a:pt x="497210" y="397080"/>
                </a:cubicBezTo>
                <a:cubicBezTo>
                  <a:pt x="493588" y="403418"/>
                  <a:pt x="493322" y="412392"/>
                  <a:pt x="493562" y="420087"/>
                </a:cubicBezTo>
                <a:cubicBezTo>
                  <a:pt x="494254" y="442216"/>
                  <a:pt x="495985" y="464318"/>
                  <a:pt x="497343" y="487245"/>
                </a:cubicBezTo>
                <a:cubicBezTo>
                  <a:pt x="511776" y="487245"/>
                  <a:pt x="515104" y="494435"/>
                  <a:pt x="511110" y="506923"/>
                </a:cubicBezTo>
                <a:cubicBezTo>
                  <a:pt x="510151" y="509959"/>
                  <a:pt x="512921" y="514193"/>
                  <a:pt x="511909" y="517176"/>
                </a:cubicBezTo>
                <a:cubicBezTo>
                  <a:pt x="510604" y="521090"/>
                  <a:pt x="507329" y="527188"/>
                  <a:pt x="504746" y="527268"/>
                </a:cubicBezTo>
                <a:cubicBezTo>
                  <a:pt x="495159" y="527561"/>
                  <a:pt x="493801" y="533126"/>
                  <a:pt x="493748" y="540369"/>
                </a:cubicBezTo>
                <a:cubicBezTo>
                  <a:pt x="493642" y="552325"/>
                  <a:pt x="493748" y="564255"/>
                  <a:pt x="493748" y="577623"/>
                </a:cubicBezTo>
                <a:cubicBezTo>
                  <a:pt x="491751" y="574747"/>
                  <a:pt x="490260" y="572643"/>
                  <a:pt x="488769" y="570513"/>
                </a:cubicBezTo>
                <a:cubicBezTo>
                  <a:pt x="487730" y="570779"/>
                  <a:pt x="486665" y="571019"/>
                  <a:pt x="485626" y="571285"/>
                </a:cubicBezTo>
                <a:cubicBezTo>
                  <a:pt x="488875" y="589552"/>
                  <a:pt x="492097" y="607820"/>
                  <a:pt x="494946" y="623770"/>
                </a:cubicBezTo>
                <a:cubicBezTo>
                  <a:pt x="514838" y="623770"/>
                  <a:pt x="533238" y="624170"/>
                  <a:pt x="551612" y="623637"/>
                </a:cubicBezTo>
                <a:cubicBezTo>
                  <a:pt x="565193" y="623238"/>
                  <a:pt x="569507" y="634395"/>
                  <a:pt x="576670" y="642064"/>
                </a:cubicBezTo>
                <a:cubicBezTo>
                  <a:pt x="577788" y="643262"/>
                  <a:pt x="577495" y="646298"/>
                  <a:pt x="577123" y="648322"/>
                </a:cubicBezTo>
                <a:cubicBezTo>
                  <a:pt x="574087" y="664033"/>
                  <a:pt x="570865" y="679717"/>
                  <a:pt x="568841" y="689676"/>
                </a:cubicBezTo>
                <a:cubicBezTo>
                  <a:pt x="585617" y="704588"/>
                  <a:pt x="598665" y="716198"/>
                  <a:pt x="613923" y="729752"/>
                </a:cubicBezTo>
                <a:cubicBezTo>
                  <a:pt x="644680" y="723122"/>
                  <a:pt x="678924" y="716172"/>
                  <a:pt x="712902" y="708183"/>
                </a:cubicBezTo>
                <a:cubicBezTo>
                  <a:pt x="722782" y="705866"/>
                  <a:pt x="731196" y="705866"/>
                  <a:pt x="738865" y="712683"/>
                </a:cubicBezTo>
                <a:cubicBezTo>
                  <a:pt x="760887" y="732229"/>
                  <a:pt x="785332" y="733560"/>
                  <a:pt x="812307" y="724400"/>
                </a:cubicBezTo>
                <a:cubicBezTo>
                  <a:pt x="827006" y="719420"/>
                  <a:pt x="842744" y="717503"/>
                  <a:pt x="858002" y="714201"/>
                </a:cubicBezTo>
                <a:cubicBezTo>
                  <a:pt x="858402" y="715240"/>
                  <a:pt x="858801" y="716278"/>
                  <a:pt x="859200" y="717343"/>
                </a:cubicBezTo>
                <a:cubicBezTo>
                  <a:pt x="855206" y="719607"/>
                  <a:pt x="851265" y="721950"/>
                  <a:pt x="847218" y="724134"/>
                </a:cubicBezTo>
                <a:cubicBezTo>
                  <a:pt x="829776" y="733507"/>
                  <a:pt x="817393" y="747221"/>
                  <a:pt x="809138" y="765355"/>
                </a:cubicBezTo>
                <a:cubicBezTo>
                  <a:pt x="807088" y="769908"/>
                  <a:pt x="801390" y="774196"/>
                  <a:pt x="796463" y="775767"/>
                </a:cubicBezTo>
                <a:cubicBezTo>
                  <a:pt x="783894" y="779761"/>
                  <a:pt x="770820" y="782184"/>
                  <a:pt x="756547" y="785539"/>
                </a:cubicBezTo>
                <a:cubicBezTo>
                  <a:pt x="760621" y="788549"/>
                  <a:pt x="763364" y="790572"/>
                  <a:pt x="768823" y="794593"/>
                </a:cubicBezTo>
                <a:cubicBezTo>
                  <a:pt x="750129" y="802076"/>
                  <a:pt x="733406" y="808280"/>
                  <a:pt x="717110" y="815444"/>
                </a:cubicBezTo>
                <a:cubicBezTo>
                  <a:pt x="705286" y="820636"/>
                  <a:pt x="694369" y="827986"/>
                  <a:pt x="682439" y="832805"/>
                </a:cubicBezTo>
                <a:cubicBezTo>
                  <a:pt x="672027" y="837013"/>
                  <a:pt x="660896" y="840315"/>
                  <a:pt x="649792" y="841593"/>
                </a:cubicBezTo>
                <a:cubicBezTo>
                  <a:pt x="638928" y="842844"/>
                  <a:pt x="627690" y="840661"/>
                  <a:pt x="616613" y="840821"/>
                </a:cubicBezTo>
                <a:cubicBezTo>
                  <a:pt x="612539" y="840874"/>
                  <a:pt x="608544" y="843537"/>
                  <a:pt x="604390" y="844575"/>
                </a:cubicBezTo>
                <a:cubicBezTo>
                  <a:pt x="599704" y="845720"/>
                  <a:pt x="594884" y="846626"/>
                  <a:pt x="590091" y="847158"/>
                </a:cubicBezTo>
                <a:cubicBezTo>
                  <a:pt x="584898" y="847744"/>
                  <a:pt x="579626" y="847797"/>
                  <a:pt x="574380" y="848037"/>
                </a:cubicBezTo>
                <a:cubicBezTo>
                  <a:pt x="570891" y="848197"/>
                  <a:pt x="567350" y="848623"/>
                  <a:pt x="563915" y="848223"/>
                </a:cubicBezTo>
                <a:cubicBezTo>
                  <a:pt x="558323" y="847558"/>
                  <a:pt x="552784" y="846279"/>
                  <a:pt x="547245" y="845268"/>
                </a:cubicBezTo>
                <a:cubicBezTo>
                  <a:pt x="548790" y="851046"/>
                  <a:pt x="551080" y="856718"/>
                  <a:pt x="551719" y="862576"/>
                </a:cubicBezTo>
                <a:cubicBezTo>
                  <a:pt x="553423" y="877914"/>
                  <a:pt x="553822" y="893412"/>
                  <a:pt x="555900" y="908670"/>
                </a:cubicBezTo>
                <a:cubicBezTo>
                  <a:pt x="557630" y="921319"/>
                  <a:pt x="560986" y="933755"/>
                  <a:pt x="563675" y="946297"/>
                </a:cubicBezTo>
                <a:cubicBezTo>
                  <a:pt x="564314" y="949253"/>
                  <a:pt x="566338" y="952501"/>
                  <a:pt x="565646" y="955058"/>
                </a:cubicBezTo>
                <a:cubicBezTo>
                  <a:pt x="559787" y="976094"/>
                  <a:pt x="571983" y="993643"/>
                  <a:pt x="576856" y="1012416"/>
                </a:cubicBezTo>
                <a:cubicBezTo>
                  <a:pt x="586629" y="1050042"/>
                  <a:pt x="597973" y="1087242"/>
                  <a:pt x="608198" y="1124736"/>
                </a:cubicBezTo>
                <a:cubicBezTo>
                  <a:pt x="609237" y="1128517"/>
                  <a:pt x="607186" y="1133230"/>
                  <a:pt x="606175" y="1137411"/>
                </a:cubicBezTo>
                <a:cubicBezTo>
                  <a:pt x="603645" y="1147823"/>
                  <a:pt x="598878" y="1158128"/>
                  <a:pt x="598532" y="1168567"/>
                </a:cubicBezTo>
                <a:cubicBezTo>
                  <a:pt x="596854" y="1218655"/>
                  <a:pt x="595843" y="1268797"/>
                  <a:pt x="595789" y="1318939"/>
                </a:cubicBezTo>
                <a:cubicBezTo>
                  <a:pt x="595789" y="1332759"/>
                  <a:pt x="599145" y="1346766"/>
                  <a:pt x="602526" y="1360293"/>
                </a:cubicBezTo>
                <a:cubicBezTo>
                  <a:pt x="605189" y="1370865"/>
                  <a:pt x="605615" y="1379546"/>
                  <a:pt x="601754" y="1390703"/>
                </a:cubicBezTo>
                <a:cubicBezTo>
                  <a:pt x="598612" y="1399810"/>
                  <a:pt x="605109" y="1412219"/>
                  <a:pt x="607293" y="1423163"/>
                </a:cubicBezTo>
                <a:cubicBezTo>
                  <a:pt x="608225" y="1427850"/>
                  <a:pt x="610142" y="1432590"/>
                  <a:pt x="609876" y="1437223"/>
                </a:cubicBezTo>
                <a:cubicBezTo>
                  <a:pt x="609237" y="1449286"/>
                  <a:pt x="609157" y="1461722"/>
                  <a:pt x="605908" y="1473172"/>
                </a:cubicBezTo>
                <a:cubicBezTo>
                  <a:pt x="603858" y="1480388"/>
                  <a:pt x="596482" y="1486087"/>
                  <a:pt x="590144" y="1494209"/>
                </a:cubicBezTo>
                <a:cubicBezTo>
                  <a:pt x="597094" y="1514766"/>
                  <a:pt x="588786" y="1535377"/>
                  <a:pt x="575978" y="1555242"/>
                </a:cubicBezTo>
                <a:cubicBezTo>
                  <a:pt x="574460" y="1557585"/>
                  <a:pt x="574513" y="1561073"/>
                  <a:pt x="574193" y="1564056"/>
                </a:cubicBezTo>
                <a:cubicBezTo>
                  <a:pt x="569374" y="1610150"/>
                  <a:pt x="563888" y="1656218"/>
                  <a:pt x="560133" y="1702392"/>
                </a:cubicBezTo>
                <a:cubicBezTo>
                  <a:pt x="558323" y="1724574"/>
                  <a:pt x="560027" y="1747021"/>
                  <a:pt x="559681" y="1769310"/>
                </a:cubicBezTo>
                <a:cubicBezTo>
                  <a:pt x="559601" y="1774848"/>
                  <a:pt x="557817" y="1780414"/>
                  <a:pt x="556618" y="1785899"/>
                </a:cubicBezTo>
                <a:cubicBezTo>
                  <a:pt x="554595" y="1795060"/>
                  <a:pt x="550893" y="1804113"/>
                  <a:pt x="550680" y="1813300"/>
                </a:cubicBezTo>
                <a:cubicBezTo>
                  <a:pt x="550361" y="1826242"/>
                  <a:pt x="551799" y="1839396"/>
                  <a:pt x="554036" y="1852178"/>
                </a:cubicBezTo>
                <a:cubicBezTo>
                  <a:pt x="555234" y="1859048"/>
                  <a:pt x="559548" y="1865439"/>
                  <a:pt x="562876" y="1871830"/>
                </a:cubicBezTo>
                <a:cubicBezTo>
                  <a:pt x="563276" y="1872576"/>
                  <a:pt x="566977" y="1872789"/>
                  <a:pt x="567882" y="1871937"/>
                </a:cubicBezTo>
                <a:cubicBezTo>
                  <a:pt x="573075" y="1867064"/>
                  <a:pt x="575365" y="1869034"/>
                  <a:pt x="574886" y="1875026"/>
                </a:cubicBezTo>
                <a:cubicBezTo>
                  <a:pt x="573767" y="1888899"/>
                  <a:pt x="580531" y="1899471"/>
                  <a:pt x="588040" y="1909989"/>
                </a:cubicBezTo>
                <a:cubicBezTo>
                  <a:pt x="588999" y="1911321"/>
                  <a:pt x="588520" y="1913690"/>
                  <a:pt x="589079" y="1919522"/>
                </a:cubicBezTo>
                <a:cubicBezTo>
                  <a:pt x="585005" y="1914196"/>
                  <a:pt x="583167" y="1911800"/>
                  <a:pt x="581223" y="1909270"/>
                </a:cubicBezTo>
                <a:cubicBezTo>
                  <a:pt x="580717" y="1909936"/>
                  <a:pt x="579919" y="1910522"/>
                  <a:pt x="579998" y="1910948"/>
                </a:cubicBezTo>
                <a:cubicBezTo>
                  <a:pt x="581836" y="1922691"/>
                  <a:pt x="587694" y="1930706"/>
                  <a:pt x="599970" y="1933422"/>
                </a:cubicBezTo>
                <a:cubicBezTo>
                  <a:pt x="602287" y="1933928"/>
                  <a:pt x="604177" y="1936804"/>
                  <a:pt x="606041" y="1938775"/>
                </a:cubicBezTo>
                <a:cubicBezTo>
                  <a:pt x="620820" y="1954379"/>
                  <a:pt x="633389" y="1973339"/>
                  <a:pt x="650884" y="1984762"/>
                </a:cubicBezTo>
                <a:cubicBezTo>
                  <a:pt x="668326" y="1996186"/>
                  <a:pt x="689682" y="2003775"/>
                  <a:pt x="712104" y="2002950"/>
                </a:cubicBezTo>
                <a:cubicBezTo>
                  <a:pt x="722728" y="2002577"/>
                  <a:pt x="733353" y="2001592"/>
                  <a:pt x="743978" y="2001112"/>
                </a:cubicBezTo>
                <a:cubicBezTo>
                  <a:pt x="763896" y="2000207"/>
                  <a:pt x="768610" y="2003536"/>
                  <a:pt x="775746" y="2022522"/>
                </a:cubicBezTo>
                <a:cubicBezTo>
                  <a:pt x="777530" y="2027315"/>
                  <a:pt x="781764" y="2032028"/>
                  <a:pt x="781471" y="2036555"/>
                </a:cubicBezTo>
                <a:cubicBezTo>
                  <a:pt x="780885" y="2045449"/>
                  <a:pt x="777104" y="2052985"/>
                  <a:pt x="767012" y="2056367"/>
                </a:cubicBezTo>
                <a:cubicBezTo>
                  <a:pt x="707550" y="2076365"/>
                  <a:pt x="647156" y="2088162"/>
                  <a:pt x="583913" y="2081611"/>
                </a:cubicBezTo>
                <a:cubicBezTo>
                  <a:pt x="568415" y="2080013"/>
                  <a:pt x="552065" y="2081504"/>
                  <a:pt x="536727" y="2084567"/>
                </a:cubicBezTo>
                <a:cubicBezTo>
                  <a:pt x="504559" y="2090984"/>
                  <a:pt x="473111" y="2087230"/>
                  <a:pt x="441716" y="2081078"/>
                </a:cubicBezTo>
                <a:cubicBezTo>
                  <a:pt x="429893" y="2078762"/>
                  <a:pt x="424141" y="2069575"/>
                  <a:pt x="425019" y="2057272"/>
                </a:cubicBezTo>
                <a:cubicBezTo>
                  <a:pt x="426431" y="2037194"/>
                  <a:pt x="428135" y="2017116"/>
                  <a:pt x="429786" y="1995867"/>
                </a:cubicBezTo>
                <a:cubicBezTo>
                  <a:pt x="407018" y="1996293"/>
                  <a:pt x="385822" y="1996133"/>
                  <a:pt x="363880" y="2003775"/>
                </a:cubicBezTo>
                <a:cubicBezTo>
                  <a:pt x="330567" y="2015359"/>
                  <a:pt x="295444" y="2019140"/>
                  <a:pt x="260747" y="2006971"/>
                </a:cubicBezTo>
                <a:cubicBezTo>
                  <a:pt x="242746" y="2000660"/>
                  <a:pt x="240403" y="1987905"/>
                  <a:pt x="248311" y="1962501"/>
                </a:cubicBezTo>
                <a:cubicBezTo>
                  <a:pt x="254676" y="1942023"/>
                  <a:pt x="258217" y="1920641"/>
                  <a:pt x="263250" y="1899737"/>
                </a:cubicBezTo>
                <a:cubicBezTo>
                  <a:pt x="264262" y="1895530"/>
                  <a:pt x="265673" y="1891163"/>
                  <a:pt x="268017" y="1887568"/>
                </a:cubicBezTo>
                <a:cubicBezTo>
                  <a:pt x="276272" y="1874813"/>
                  <a:pt x="273449" y="1859954"/>
                  <a:pt x="258617" y="1851406"/>
                </a:cubicBezTo>
                <a:cubicBezTo>
                  <a:pt x="263623" y="1847385"/>
                  <a:pt x="267883" y="1843976"/>
                  <a:pt x="272890" y="1839956"/>
                </a:cubicBezTo>
                <a:cubicBezTo>
                  <a:pt x="268389" y="1830130"/>
                  <a:pt x="262664" y="1819132"/>
                  <a:pt x="273023" y="1807256"/>
                </a:cubicBezTo>
                <a:cubicBezTo>
                  <a:pt x="274834" y="1805178"/>
                  <a:pt x="269481" y="1797936"/>
                  <a:pt x="269641" y="1793169"/>
                </a:cubicBezTo>
                <a:cubicBezTo>
                  <a:pt x="270307" y="1773277"/>
                  <a:pt x="267138" y="1755063"/>
                  <a:pt x="257924" y="1736663"/>
                </a:cubicBezTo>
                <a:cubicBezTo>
                  <a:pt x="253184" y="1727183"/>
                  <a:pt x="257552" y="1713017"/>
                  <a:pt x="258271" y="1701007"/>
                </a:cubicBezTo>
                <a:cubicBezTo>
                  <a:pt x="258936" y="1689823"/>
                  <a:pt x="262797" y="1678186"/>
                  <a:pt x="260827" y="1667588"/>
                </a:cubicBezTo>
                <a:cubicBezTo>
                  <a:pt x="251107" y="1615582"/>
                  <a:pt x="251773" y="1563683"/>
                  <a:pt x="259416" y="1511650"/>
                </a:cubicBezTo>
                <a:cubicBezTo>
                  <a:pt x="261386" y="1498283"/>
                  <a:pt x="265167" y="1485155"/>
                  <a:pt x="267244" y="1471787"/>
                </a:cubicBezTo>
                <a:cubicBezTo>
                  <a:pt x="268123" y="1466115"/>
                  <a:pt x="265727" y="1459964"/>
                  <a:pt x="266446" y="1454239"/>
                </a:cubicBezTo>
                <a:cubicBezTo>
                  <a:pt x="268230" y="1440153"/>
                  <a:pt x="266845" y="1423217"/>
                  <a:pt x="274301" y="1412831"/>
                </a:cubicBezTo>
                <a:cubicBezTo>
                  <a:pt x="286124" y="1396375"/>
                  <a:pt x="275739" y="1378640"/>
                  <a:pt x="283088" y="1362690"/>
                </a:cubicBezTo>
                <a:cubicBezTo>
                  <a:pt x="285538" y="1357364"/>
                  <a:pt x="282156" y="1349295"/>
                  <a:pt x="281384" y="1342505"/>
                </a:cubicBezTo>
                <a:cubicBezTo>
                  <a:pt x="281198" y="1340774"/>
                  <a:pt x="280426" y="1339043"/>
                  <a:pt x="280532" y="1337339"/>
                </a:cubicBezTo>
                <a:cubicBezTo>
                  <a:pt x="282210" y="1308234"/>
                  <a:pt x="284793" y="1279129"/>
                  <a:pt x="285565" y="1249997"/>
                </a:cubicBezTo>
                <a:cubicBezTo>
                  <a:pt x="286444" y="1216977"/>
                  <a:pt x="285778" y="1183905"/>
                  <a:pt x="283328" y="1150699"/>
                </a:cubicBezTo>
                <a:lnTo>
                  <a:pt x="283328" y="1192213"/>
                </a:lnTo>
                <a:cubicBezTo>
                  <a:pt x="281304" y="1192213"/>
                  <a:pt x="279307" y="1192266"/>
                  <a:pt x="277283" y="1192293"/>
                </a:cubicBezTo>
                <a:cubicBezTo>
                  <a:pt x="275606" y="1163960"/>
                  <a:pt x="273209" y="1135653"/>
                  <a:pt x="272490" y="1107294"/>
                </a:cubicBezTo>
                <a:cubicBezTo>
                  <a:pt x="271878" y="1082929"/>
                  <a:pt x="273662" y="1058484"/>
                  <a:pt x="273236" y="1034092"/>
                </a:cubicBezTo>
                <a:cubicBezTo>
                  <a:pt x="273156" y="1029298"/>
                  <a:pt x="267830" y="1020458"/>
                  <a:pt x="265034" y="1020484"/>
                </a:cubicBezTo>
                <a:cubicBezTo>
                  <a:pt x="238805" y="1020884"/>
                  <a:pt x="232600" y="999900"/>
                  <a:pt x="221842" y="983018"/>
                </a:cubicBezTo>
                <a:cubicBezTo>
                  <a:pt x="218274" y="977399"/>
                  <a:pt x="211963" y="972153"/>
                  <a:pt x="205759" y="969837"/>
                </a:cubicBezTo>
                <a:cubicBezTo>
                  <a:pt x="194229" y="965549"/>
                  <a:pt x="184642" y="961928"/>
                  <a:pt x="177825" y="949333"/>
                </a:cubicBezTo>
                <a:cubicBezTo>
                  <a:pt x="166455" y="928349"/>
                  <a:pt x="163100" y="905954"/>
                  <a:pt x="158626" y="883400"/>
                </a:cubicBezTo>
                <a:cubicBezTo>
                  <a:pt x="157135" y="875891"/>
                  <a:pt x="153913" y="868408"/>
                  <a:pt x="149998" y="861777"/>
                </a:cubicBezTo>
                <a:cubicBezTo>
                  <a:pt x="131252" y="830116"/>
                  <a:pt x="112958" y="798135"/>
                  <a:pt x="92667" y="767485"/>
                </a:cubicBezTo>
                <a:cubicBezTo>
                  <a:pt x="73680" y="738779"/>
                  <a:pt x="53363" y="710846"/>
                  <a:pt x="31927" y="683951"/>
                </a:cubicBezTo>
                <a:cubicBezTo>
                  <a:pt x="11103" y="657961"/>
                  <a:pt x="957" y="628723"/>
                  <a:pt x="185" y="596076"/>
                </a:cubicBezTo>
                <a:cubicBezTo>
                  <a:pt x="-268" y="576691"/>
                  <a:pt x="-55" y="557065"/>
                  <a:pt x="2715" y="537946"/>
                </a:cubicBezTo>
                <a:cubicBezTo>
                  <a:pt x="4126" y="528280"/>
                  <a:pt x="10171" y="517921"/>
                  <a:pt x="17014" y="510598"/>
                </a:cubicBezTo>
                <a:cubicBezTo>
                  <a:pt x="62896" y="461548"/>
                  <a:pt x="119402" y="429248"/>
                  <a:pt x="183018" y="409063"/>
                </a:cubicBezTo>
                <a:cubicBezTo>
                  <a:pt x="191486" y="406374"/>
                  <a:pt x="196732" y="402433"/>
                  <a:pt x="199927" y="394311"/>
                </a:cubicBezTo>
                <a:cubicBezTo>
                  <a:pt x="213481" y="360173"/>
                  <a:pt x="233240" y="329949"/>
                  <a:pt x="257418" y="302362"/>
                </a:cubicBezTo>
                <a:cubicBezTo>
                  <a:pt x="267777" y="290539"/>
                  <a:pt x="277310" y="277837"/>
                  <a:pt x="285911" y="264682"/>
                </a:cubicBezTo>
                <a:cubicBezTo>
                  <a:pt x="289613" y="259010"/>
                  <a:pt x="290971" y="251235"/>
                  <a:pt x="291610" y="244258"/>
                </a:cubicBezTo>
                <a:cubicBezTo>
                  <a:pt x="293021" y="228947"/>
                  <a:pt x="306389" y="210999"/>
                  <a:pt x="321141" y="204848"/>
                </a:cubicBezTo>
                <a:cubicBezTo>
                  <a:pt x="325455" y="203064"/>
                  <a:pt x="329982" y="199415"/>
                  <a:pt x="332245" y="195421"/>
                </a:cubicBezTo>
                <a:cubicBezTo>
                  <a:pt x="347157" y="169005"/>
                  <a:pt x="354533" y="140486"/>
                  <a:pt x="353441" y="110076"/>
                </a:cubicBezTo>
                <a:cubicBezTo>
                  <a:pt x="352030" y="70559"/>
                  <a:pt x="371363" y="41987"/>
                  <a:pt x="402518" y="21243"/>
                </a:cubicBezTo>
                <a:cubicBezTo>
                  <a:pt x="428747" y="3748"/>
                  <a:pt x="458838" y="-2217"/>
                  <a:pt x="490260" y="712"/>
                </a:cubicBezTo>
                <a:cubicBezTo>
                  <a:pt x="510870" y="2629"/>
                  <a:pt x="527007" y="12775"/>
                  <a:pt x="538964" y="29658"/>
                </a:cubicBezTo>
                <a:cubicBezTo>
                  <a:pt x="546553" y="40389"/>
                  <a:pt x="554994" y="48138"/>
                  <a:pt x="570439" y="35862"/>
                </a:cubicBezTo>
                <a:close/>
                <a:moveTo>
                  <a:pt x="446322" y="1895876"/>
                </a:moveTo>
                <a:cubicBezTo>
                  <a:pt x="447760" y="1884612"/>
                  <a:pt x="450077" y="1874440"/>
                  <a:pt x="450077" y="1864268"/>
                </a:cubicBezTo>
                <a:cubicBezTo>
                  <a:pt x="450077" y="1854947"/>
                  <a:pt x="449997" y="1844243"/>
                  <a:pt x="445630" y="1836600"/>
                </a:cubicBezTo>
                <a:cubicBezTo>
                  <a:pt x="439000" y="1824990"/>
                  <a:pt x="438733" y="1817561"/>
                  <a:pt x="448399" y="1808374"/>
                </a:cubicBezTo>
                <a:cubicBezTo>
                  <a:pt x="451249" y="1805658"/>
                  <a:pt x="452740" y="1796285"/>
                  <a:pt x="450876" y="1794740"/>
                </a:cubicBezTo>
                <a:cubicBezTo>
                  <a:pt x="442115" y="1787417"/>
                  <a:pt x="441902" y="1777778"/>
                  <a:pt x="444112" y="1769150"/>
                </a:cubicBezTo>
                <a:cubicBezTo>
                  <a:pt x="449678" y="1747554"/>
                  <a:pt x="446828" y="1726464"/>
                  <a:pt x="443633" y="1705135"/>
                </a:cubicBezTo>
                <a:cubicBezTo>
                  <a:pt x="442248" y="1695948"/>
                  <a:pt x="441982" y="1686601"/>
                  <a:pt x="440730" y="1677387"/>
                </a:cubicBezTo>
                <a:cubicBezTo>
                  <a:pt x="433567" y="1625488"/>
                  <a:pt x="446322" y="1574840"/>
                  <a:pt x="449917" y="1523633"/>
                </a:cubicBezTo>
                <a:cubicBezTo>
                  <a:pt x="451355" y="1503263"/>
                  <a:pt x="456388" y="1483424"/>
                  <a:pt x="458652" y="1463160"/>
                </a:cubicBezTo>
                <a:cubicBezTo>
                  <a:pt x="460063" y="1450458"/>
                  <a:pt x="457240" y="1439034"/>
                  <a:pt x="455589" y="1428063"/>
                </a:cubicBezTo>
                <a:cubicBezTo>
                  <a:pt x="452900" y="1410355"/>
                  <a:pt x="443926" y="1393579"/>
                  <a:pt x="438281" y="1378267"/>
                </a:cubicBezTo>
                <a:cubicBezTo>
                  <a:pt x="433008" y="1388093"/>
                  <a:pt x="421957" y="1399783"/>
                  <a:pt x="421185" y="1412139"/>
                </a:cubicBezTo>
                <a:cubicBezTo>
                  <a:pt x="419907" y="1432510"/>
                  <a:pt x="413223" y="1450777"/>
                  <a:pt x="408669" y="1469977"/>
                </a:cubicBezTo>
                <a:cubicBezTo>
                  <a:pt x="405554" y="1483211"/>
                  <a:pt x="403424" y="1494794"/>
                  <a:pt x="386781" y="1491919"/>
                </a:cubicBezTo>
                <a:cubicBezTo>
                  <a:pt x="383612" y="1505473"/>
                  <a:pt x="379618" y="1517349"/>
                  <a:pt x="378233" y="1529545"/>
                </a:cubicBezTo>
                <a:cubicBezTo>
                  <a:pt x="372801" y="1577051"/>
                  <a:pt x="368061" y="1624609"/>
                  <a:pt x="363507" y="1672221"/>
                </a:cubicBezTo>
                <a:cubicBezTo>
                  <a:pt x="363001" y="1677574"/>
                  <a:pt x="364626" y="1683432"/>
                  <a:pt x="366490" y="1688625"/>
                </a:cubicBezTo>
                <a:cubicBezTo>
                  <a:pt x="370590" y="1700155"/>
                  <a:pt x="371363" y="1710567"/>
                  <a:pt x="362841" y="1720952"/>
                </a:cubicBezTo>
                <a:cubicBezTo>
                  <a:pt x="360471" y="1723854"/>
                  <a:pt x="359992" y="1732589"/>
                  <a:pt x="362069" y="1734186"/>
                </a:cubicBezTo>
                <a:cubicBezTo>
                  <a:pt x="373253" y="1742734"/>
                  <a:pt x="371389" y="1752294"/>
                  <a:pt x="368354" y="1763904"/>
                </a:cubicBezTo>
                <a:cubicBezTo>
                  <a:pt x="365877" y="1773410"/>
                  <a:pt x="365105" y="1784275"/>
                  <a:pt x="367262" y="1793701"/>
                </a:cubicBezTo>
                <a:cubicBezTo>
                  <a:pt x="368380" y="1798655"/>
                  <a:pt x="377407" y="1801770"/>
                  <a:pt x="382813" y="1805764"/>
                </a:cubicBezTo>
                <a:cubicBezTo>
                  <a:pt x="383772" y="1806483"/>
                  <a:pt x="384890" y="1807442"/>
                  <a:pt x="385236" y="1808534"/>
                </a:cubicBezTo>
                <a:cubicBezTo>
                  <a:pt x="388911" y="1819904"/>
                  <a:pt x="392426" y="1831328"/>
                  <a:pt x="396047" y="1842698"/>
                </a:cubicBezTo>
                <a:cubicBezTo>
                  <a:pt x="401373" y="1859395"/>
                  <a:pt x="405687" y="1876756"/>
                  <a:pt x="424567" y="1884239"/>
                </a:cubicBezTo>
                <a:cubicBezTo>
                  <a:pt x="429546" y="1886210"/>
                  <a:pt x="434233" y="1888899"/>
                  <a:pt x="439053" y="1891269"/>
                </a:cubicBezTo>
                <a:cubicBezTo>
                  <a:pt x="439692" y="1884319"/>
                  <a:pt x="443367" y="1892174"/>
                  <a:pt x="446349" y="1895902"/>
                </a:cubicBezTo>
                <a:close/>
                <a:moveTo>
                  <a:pt x="283807" y="1111102"/>
                </a:moveTo>
                <a:cubicBezTo>
                  <a:pt x="284074" y="1111155"/>
                  <a:pt x="284340" y="1111208"/>
                  <a:pt x="284606" y="1111262"/>
                </a:cubicBezTo>
                <a:lnTo>
                  <a:pt x="284606" y="1066605"/>
                </a:lnTo>
                <a:lnTo>
                  <a:pt x="280745" y="1066685"/>
                </a:lnTo>
                <a:cubicBezTo>
                  <a:pt x="281757" y="1081491"/>
                  <a:pt x="282796" y="1096296"/>
                  <a:pt x="283807" y="1111128"/>
                </a:cubicBezTo>
                <a:close/>
              </a:path>
            </a:pathLst>
          </a:custGeom>
          <a:gradFill flip="none" rotWithShape="1">
            <a:gsLst>
              <a:gs pos="22000">
                <a:schemeClr val="accent1"/>
              </a:gs>
              <a:gs pos="100000">
                <a:schemeClr val="accent1">
                  <a:lumMod val="40000"/>
                  <a:lumOff val="60000"/>
                </a:schemeClr>
              </a:gs>
              <a:gs pos="82000">
                <a:schemeClr val="accent1">
                  <a:lumMod val="60000"/>
                  <a:lumOff val="40000"/>
                </a:schemeClr>
              </a:gs>
            </a:gsLst>
            <a:lin ang="0" scaled="1"/>
            <a:tileRect/>
          </a:gradFill>
          <a:ln w="12887" cap="flat">
            <a:noFill/>
            <a:prstDash val="solid"/>
            <a:miter/>
          </a:ln>
        </p:spPr>
        <p:txBody>
          <a:bodyPr rtlCol="0" anchor="ctr"/>
          <a:lstStyle/>
          <a:p>
            <a:endParaRPr lang="zh-CN" altLang="en-US" sz="1800" dirty="0"/>
          </a:p>
        </p:txBody>
      </p:sp>
      <p:sp>
        <p:nvSpPr>
          <p:cNvPr id="4" name="日期占位符 4"/>
          <p:cNvSpPr>
            <a:spLocks noGrp="1"/>
          </p:cNvSpPr>
          <p:nvPr>
            <p:ph type="dt" sz="half" idx="10"/>
            <p:custDataLst>
              <p:tags r:id="rId28"/>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p:ph type="ftr" sz="quarter" idx="11"/>
            <p:custDataLst>
              <p:tags r:id="rId29"/>
            </p:custDataLst>
          </p:nvPr>
        </p:nvSpPr>
        <p:spPr/>
        <p:txBody>
          <a:bodyPr/>
          <a:lstStyle/>
          <a:p>
            <a:endParaRPr lang="zh-CN" altLang="en-US"/>
          </a:p>
        </p:txBody>
      </p:sp>
      <p:sp>
        <p:nvSpPr>
          <p:cNvPr id="6" name="灯片编号占位符 6"/>
          <p:cNvSpPr>
            <a:spLocks noGrp="1"/>
          </p:cNvSpPr>
          <p:nvPr>
            <p:ph type="sldNum" sz="quarter" idx="12"/>
            <p:custDataLst>
              <p:tags r:id="rId30"/>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3" name="页脚占位符 2"/>
          <p:cNvSpPr>
            <a:spLocks noGrp="1"/>
          </p:cNvSpPr>
          <p:nvPr>
            <p:ph type="ftr" sz="quarter" idx="11"/>
          </p:nvPr>
        </p:nvSpPr>
        <p:spPr/>
        <p:txBody>
          <a:bodyPr/>
          <a:p>
            <a:pPr lvl="0"/>
            <a:endParaRPr lang="zh-CN" altLang="en-US" dirty="0"/>
          </a:p>
        </p:txBody>
      </p:sp>
      <p:sp>
        <p:nvSpPr>
          <p:cNvPr id="4" name="灯片编号占位符 3"/>
          <p:cNvSpPr>
            <a:spLocks noGrp="1"/>
          </p:cNvSpPr>
          <p:nvPr>
            <p:ph type="sldNum" sz="quarter" idx="12"/>
          </p:nvPr>
        </p:nvSpPr>
        <p:spPr/>
        <p:txBody>
          <a:bodyPr/>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1313550"/>
            <a:ext cx="10969200" cy="5292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dirty="0"/>
          </a:p>
        </p:txBody>
      </p:sp>
      <p:sp>
        <p:nvSpPr>
          <p:cNvPr id="4" name="灯片编号占位符 3"/>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2023650"/>
            <a:ext cx="5233077" cy="3456000"/>
          </a:xfrm>
        </p:spPr>
        <p:txBody>
          <a:bodyPr vert="horz" lIns="90000" tIns="46800" rIns="90000" bIns="46800" rtlCol="0">
            <a:normAutofit/>
          </a:bodyPr>
          <a:lstStyle>
            <a:lvl1pPr>
              <a:buNone/>
              <a:defRPr sz="1600"/>
            </a:lvl1pPr>
          </a:lstStyle>
          <a:p>
            <a:pPr lvl="0" fontAlgn="auto"/>
            <a:endParaRPr lang="zh-CN" altLang="en-US" strike="noStrike" noProof="1"/>
          </a:p>
        </p:txBody>
      </p:sp>
      <p:sp>
        <p:nvSpPr>
          <p:cNvPr id="4" name="文本占位符 3"/>
          <p:cNvSpPr>
            <a:spLocks noGrp="1"/>
          </p:cNvSpPr>
          <p:nvPr>
            <p:ph type="body" sz="half" idx="2"/>
          </p:nvPr>
        </p:nvSpPr>
        <p:spPr>
          <a:xfrm>
            <a:off x="6350400" y="2023650"/>
            <a:ext cx="5227200" cy="3456000"/>
          </a:xfrm>
        </p:spPr>
        <p:txBody>
          <a:bodyPr vert="horz" lIns="90000" tIns="46800" rIns="90000" bIns="46800" rtlCol="0">
            <a:normAutofit/>
          </a:bodyPr>
          <a:lstStyle>
            <a:lvl1pPr>
              <a:buNone/>
              <a:defRPr sz="1600"/>
            </a:lvl1pPr>
          </a:lstStyle>
          <a:p>
            <a:pPr lvl="0" fontAlgn="auto"/>
            <a:r>
              <a:rPr lang="zh-CN" altLang="en-US" strike="noStrike" noProof="1" smtClean="0"/>
              <a:t>单击此处编辑母版文本样式</a:t>
            </a:r>
            <a:endParaRPr lang="zh-CN" altLang="en-US" strike="noStrike" noProof="1"/>
          </a:p>
        </p:txBody>
      </p:sp>
      <p:sp>
        <p:nvSpPr>
          <p:cNvPr id="9" name="标题 8"/>
          <p:cNvSpPr>
            <a:spLocks noGrp="1"/>
          </p:cNvSpPr>
          <p:nvPr>
            <p:ph type="title"/>
          </p:nvPr>
        </p:nvSpPr>
        <p:spPr/>
        <p:txBody>
          <a:bodyPr/>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1543050"/>
            <a:ext cx="1044000" cy="3771900"/>
          </a:xfrm>
        </p:spPr>
        <p:txBody>
          <a:bodyPr vert="eaVert" lIns="90000" tIns="46800" rIns="90000" bIns="46800" rtlCol="0" anchor="ctr" anchorCtr="0">
            <a:normAutofit/>
          </a:bodyPr>
          <a:lstStyle>
            <a:lvl1pPr>
              <a:buNone/>
              <a:defRPr sz="2800"/>
            </a:lvl1pPr>
          </a:lstStyle>
          <a:p>
            <a:pPr lvl="0" fontAlgn="auto"/>
            <a:r>
              <a:rPr lang="zh-CN" altLang="en-US" strike="noStrike" noProof="1" smtClean="0"/>
              <a:t>单击此处编辑标题</a:t>
            </a:r>
            <a:endParaRPr lang="zh-CN" altLang="en-US" strike="noStrike" noProof="1"/>
          </a:p>
        </p:txBody>
      </p:sp>
      <p:sp>
        <p:nvSpPr>
          <p:cNvPr id="3" name="竖排文字占位符 2"/>
          <p:cNvSpPr>
            <a:spLocks noGrp="1"/>
          </p:cNvSpPr>
          <p:nvPr>
            <p:ph type="body" orient="vert" idx="1"/>
          </p:nvPr>
        </p:nvSpPr>
        <p:spPr>
          <a:xfrm>
            <a:off x="914400" y="1543050"/>
            <a:ext cx="9169200" cy="37719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5.xml"/><Relationship Id="rId15" Type="http://schemas.openxmlformats.org/officeDocument/2006/relationships/tags" Target="../tags/tag4.xml"/><Relationship Id="rId14" Type="http://schemas.openxmlformats.org/officeDocument/2006/relationships/tags" Target="../tags/tag3.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1" Type="http://schemas.openxmlformats.org/officeDocument/2006/relationships/theme" Target="../theme/theme3.xml"/><Relationship Id="rId20" Type="http://schemas.openxmlformats.org/officeDocument/2006/relationships/tags" Target="../tags/tag60.xml"/><Relationship Id="rId2" Type="http://schemas.openxmlformats.org/officeDocument/2006/relationships/slideLayout" Target="../slideLayouts/slideLayout24.xml"/><Relationship Id="rId19" Type="http://schemas.openxmlformats.org/officeDocument/2006/relationships/tags" Target="../tags/tag59.xml"/><Relationship Id="rId18" Type="http://schemas.openxmlformats.org/officeDocument/2006/relationships/tags" Target="../tags/tag58.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1" Type="http://schemas.openxmlformats.org/officeDocument/2006/relationships/theme" Target="../theme/theme4.xml"/><Relationship Id="rId20" Type="http://schemas.openxmlformats.org/officeDocument/2006/relationships/tags" Target="../tags/tag102.xml"/><Relationship Id="rId2" Type="http://schemas.openxmlformats.org/officeDocument/2006/relationships/slideLayout" Target="../slideLayouts/slideLayout35.xml"/><Relationship Id="rId19" Type="http://schemas.openxmlformats.org/officeDocument/2006/relationships/tags" Target="../tags/tag101.xml"/><Relationship Id="rId18" Type="http://schemas.openxmlformats.org/officeDocument/2006/relationships/tags" Target="../tags/tag100.xml"/><Relationship Id="rId17" Type="http://schemas.openxmlformats.org/officeDocument/2006/relationships/tags" Target="../tags/tag99.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1" Type="http://schemas.openxmlformats.org/officeDocument/2006/relationships/theme" Target="../theme/theme5.xml"/><Relationship Id="rId20" Type="http://schemas.openxmlformats.org/officeDocument/2006/relationships/tags" Target="../tags/tag144.xml"/><Relationship Id="rId2" Type="http://schemas.openxmlformats.org/officeDocument/2006/relationships/slideLayout" Target="../slideLayouts/slideLayout46.xml"/><Relationship Id="rId19" Type="http://schemas.openxmlformats.org/officeDocument/2006/relationships/tags" Target="../tags/tag143.xml"/><Relationship Id="rId18" Type="http://schemas.openxmlformats.org/officeDocument/2006/relationships/tags" Target="../tags/tag142.xml"/><Relationship Id="rId17" Type="http://schemas.openxmlformats.org/officeDocument/2006/relationships/tags" Target="../tags/tag141.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theme" Target="../theme/theme6.xml"/><Relationship Id="rId8" Type="http://schemas.openxmlformats.org/officeDocument/2006/relationships/tags" Target="../tags/tag180.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slideLayout" Target="../slideLayouts/slideLayout58.xml"/><Relationship Id="rId12" Type="http://schemas.openxmlformats.org/officeDocument/2006/relationships/theme" Target="../theme/theme7.xml"/><Relationship Id="rId11" Type="http://schemas.openxmlformats.org/officeDocument/2006/relationships/tags" Target="../tags/tag193.xml"/><Relationship Id="rId10" Type="http://schemas.openxmlformats.org/officeDocument/2006/relationships/tags" Target="../tags/tag192.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1026" name="标题占位符 1"/>
          <p:cNvSpPr>
            <a:spLocks noGrp="1"/>
          </p:cNvSpPr>
          <p:nvPr>
            <p:ph type="title"/>
            <p:custDataLst>
              <p:tags r:id="rId12"/>
            </p:custDataLst>
          </p:nvPr>
        </p:nvSpPr>
        <p:spPr>
          <a:xfrm>
            <a:off x="607484" y="1312863"/>
            <a:ext cx="10970683" cy="530225"/>
          </a:xfrm>
          <a:prstGeom prst="rect">
            <a:avLst/>
          </a:prstGeom>
          <a:noFill/>
          <a:ln w="9525">
            <a:noFill/>
          </a:ln>
        </p:spPr>
        <p:txBody>
          <a:bodyPr vert="horz" lIns="90170" tIns="46990" rIns="90170" bIns="46990"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13"/>
            </p:custDataLst>
          </p:nvPr>
        </p:nvSpPr>
        <p:spPr>
          <a:xfrm>
            <a:off x="607484" y="1974850"/>
            <a:ext cx="10970683" cy="3570288"/>
          </a:xfrm>
          <a:prstGeom prst="rect">
            <a:avLst/>
          </a:prstGeom>
          <a:noFill/>
          <a:ln w="9525">
            <a:noFill/>
          </a:ln>
        </p:spPr>
        <p:txBody>
          <a:bodyPr vert="horz" lIns="90000" tIns="46800" rIns="90000" bIns="4680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1717" y="5592763"/>
            <a:ext cx="2700867" cy="238125"/>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custDataLst>
              <p:tags r:id="rId15"/>
            </p:custDataLst>
          </p:nvPr>
        </p:nvSpPr>
        <p:spPr>
          <a:xfrm>
            <a:off x="4116917" y="5592763"/>
            <a:ext cx="3958167" cy="238125"/>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pPr fontAlgn="auto"/>
            <a:endParaRPr lang="zh-CN" altLang="en-US" strike="noStrike" noProof="1" dirty="0"/>
          </a:p>
        </p:txBody>
      </p:sp>
      <p:sp>
        <p:nvSpPr>
          <p:cNvPr id="6" name="灯片编号占位符 5"/>
          <p:cNvSpPr>
            <a:spLocks noGrp="1"/>
          </p:cNvSpPr>
          <p:nvPr>
            <p:ph type="sldNum" sz="quarter" idx="4"/>
            <p:custDataLst>
              <p:tags r:id="rId16"/>
            </p:custDataLst>
          </p:nvPr>
        </p:nvSpPr>
        <p:spPr>
          <a:xfrm>
            <a:off x="8877300" y="5592763"/>
            <a:ext cx="2700867" cy="238125"/>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6" name="直接连接符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cs typeface="+mn-cs"/>
            </a:endParaRPr>
          </a:p>
        </p:txBody>
      </p:sp>
      <p:sp>
        <p:nvSpPr>
          <p:cNvPr id="22" name="标题占位符 21"/>
          <p:cNvSpPr>
            <a:spLocks noGrp="1"/>
          </p:cNvSpPr>
          <p:nvPr>
            <p:ph type="title"/>
          </p:nvPr>
        </p:nvSpPr>
        <p:spPr>
          <a:xfrm>
            <a:off x="609600" y="274638"/>
            <a:ext cx="9956800" cy="1143000"/>
          </a:xfrm>
          <a:prstGeom prst="rect">
            <a:avLst/>
          </a:prstGeom>
        </p:spPr>
        <p:txBody>
          <a:bodyPr vert="horz" anchor="b">
            <a:normAutofit/>
          </a:bodyPr>
          <a:lstStyle/>
          <a:p>
            <a:pPr fontAlgn="base"/>
            <a:r>
              <a:rPr lang="zh-CN" altLang="en-US" strike="noStrike" noProof="1"/>
              <a:t>单击此处编辑母版标题样式</a:t>
            </a:r>
            <a:endParaRPr lang="en-US" strike="noStrike" noProof="1"/>
          </a:p>
        </p:txBody>
      </p:sp>
      <p:sp>
        <p:nvSpPr>
          <p:cNvPr id="2052" name="文本占位符 12"/>
          <p:cNvSpPr>
            <a:spLocks noGrp="1"/>
          </p:cNvSpPr>
          <p:nvPr>
            <p:ph type="body"/>
          </p:nvPr>
        </p:nvSpPr>
        <p:spPr>
          <a:xfrm>
            <a:off x="609600" y="1600200"/>
            <a:ext cx="9956800" cy="4873625"/>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altLang="zh-CN" dirty="0"/>
          </a:p>
        </p:txBody>
      </p:sp>
      <p:sp>
        <p:nvSpPr>
          <p:cNvPr id="14" name="日期占位符 13"/>
          <p:cNvSpPr>
            <a:spLocks noGrp="1"/>
          </p:cNvSpPr>
          <p:nvPr>
            <p:ph type="dt" sz="half" idx="2"/>
          </p:nvPr>
        </p:nvSpPr>
        <p:spPr>
          <a:xfrm rot="5400000">
            <a:off x="10118725" y="1081881"/>
            <a:ext cx="2681817" cy="384175"/>
          </a:xfrm>
          <a:prstGeom prst="rect">
            <a:avLst/>
          </a:prstGeom>
        </p:spPr>
        <p:txBody>
          <a:bodyPr vert="horz" anchor="ctr" anchorCtr="0"/>
          <a:lstStyle>
            <a:lvl1pPr algn="r" eaLnBrk="1" latinLnBrk="0" hangingPunct="1">
              <a:defRPr kumimoji="0" sz="1200">
                <a:solidFill>
                  <a:schemeClr val="tx2"/>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3" name="页脚占位符 2"/>
          <p:cNvSpPr>
            <a:spLocks noGrp="1"/>
          </p:cNvSpPr>
          <p:nvPr>
            <p:ph type="ftr" sz="quarter" idx="3"/>
          </p:nvPr>
        </p:nvSpPr>
        <p:spPr>
          <a:xfrm rot="5400000">
            <a:off x="9319683" y="3736975"/>
            <a:ext cx="4267200" cy="365125"/>
          </a:xfrm>
          <a:prstGeom prst="rect">
            <a:avLst/>
          </a:prstGeom>
        </p:spPr>
        <p:txBody>
          <a:bodyPr vert="horz" anchor="ctr" anchorCtr="0"/>
          <a:lstStyle>
            <a:lvl1pPr algn="l" eaLnBrk="1" latinLnBrk="0" hangingPunct="1">
              <a:defRPr kumimoji="0" sz="1200">
                <a:solidFill>
                  <a:schemeClr val="tx2"/>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2"/>
              </a:solidFill>
              <a:effectLst/>
              <a:uLnTx/>
              <a:uFillTx/>
              <a:cs typeface="+mn-cs"/>
            </a:endParaRPr>
          </a:p>
        </p:txBody>
      </p:sp>
      <p:sp>
        <p:nvSpPr>
          <p:cNvPr id="7" name="直接连接符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tx1"/>
              </a:solidFill>
              <a:effectLst/>
              <a:uLnTx/>
              <a:uFillTx/>
              <a:cs typeface="+mn-cs"/>
            </a:endParaRPr>
          </a:p>
        </p:txBody>
      </p:sp>
      <p:sp>
        <p:nvSpPr>
          <p:cNvPr id="2056" name="直接连接符 8"/>
          <p:cNvSpPr/>
          <p:nvPr/>
        </p:nvSpPr>
        <p:spPr>
          <a:xfrm>
            <a:off x="11988800" y="0"/>
            <a:ext cx="0" cy="6858000"/>
          </a:xfrm>
          <a:prstGeom prst="line">
            <a:avLst/>
          </a:prstGeom>
          <a:ln w="19050" cap="flat" cmpd="sng">
            <a:solidFill>
              <a:schemeClr val="accent1"/>
            </a:solidFill>
            <a:prstDash val="solid"/>
            <a:round/>
            <a:headEnd type="none" w="med" len="med"/>
            <a:tailEnd type="none" w="med" len="med"/>
          </a:ln>
        </p:spPr>
      </p:sp>
      <p:sp>
        <p:nvSpPr>
          <p:cNvPr id="10" name="矩形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058" name="直接连接符 10"/>
          <p:cNvSpPr/>
          <p:nvPr/>
        </p:nvSpPr>
        <p:spPr>
          <a:xfrm>
            <a:off x="11887200" y="0"/>
            <a:ext cx="0" cy="6858000"/>
          </a:xfrm>
          <a:prstGeom prst="line">
            <a:avLst/>
          </a:prstGeom>
          <a:ln w="9525" cap="flat" cmpd="sng">
            <a:solidFill>
              <a:schemeClr val="accent1"/>
            </a:solidFill>
            <a:prstDash val="solid"/>
            <a:round/>
            <a:headEnd type="none" w="med" len="med"/>
            <a:tailEnd type="none" w="med" len="med"/>
          </a:ln>
        </p:spPr>
      </p:sp>
      <p:sp>
        <p:nvSpPr>
          <p:cNvPr id="12" name="椭圆 11"/>
          <p:cNvSpPr/>
          <p:nvPr/>
        </p:nvSpPr>
        <p:spPr>
          <a:xfrm>
            <a:off x="10875433" y="5715000"/>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3" name="灯片编号占位符 22"/>
          <p:cNvSpPr>
            <a:spLocks noGrp="1"/>
          </p:cNvSpPr>
          <p:nvPr>
            <p:ph type="sldNum" sz="quarter" idx="4"/>
          </p:nvPr>
        </p:nvSpPr>
        <p:spPr>
          <a:xfrm>
            <a:off x="10839450" y="5734050"/>
            <a:ext cx="812800" cy="520700"/>
          </a:xfrm>
          <a:prstGeom prst="rect">
            <a:avLst/>
          </a:prstGeom>
        </p:spPr>
        <p:txBody>
          <a:bodyPr vert="horz" wrap="square" lIns="91440" tIns="45720" rIns="91440" bIns="45720" numCol="1" anchor="ctr" anchorCtr="0" compatLnSpc="1"/>
          <a:lstStyle>
            <a:lvl1pPr algn="ctr">
              <a:defRPr sz="1400" b="1">
                <a:solidFill>
                  <a:srgbClr val="FFFFFF"/>
                </a:solidFill>
                <a:latin typeface="+mn-lt"/>
              </a:defRPr>
            </a:lvl1pPr>
          </a:lstStyle>
          <a:p>
            <a:pPr lvl="0" eaLnBrk="1" fontAlgn="auto" hangingPunct="1">
              <a:buNone/>
            </a:pPr>
            <a:fld id="{9A0DB2DC-4C9A-4742-B13C-FB6460FD3503}" type="slidenum">
              <a:rPr lang="en-US" altLang="zh-CN" strike="noStrike" noProof="1" dirty="0">
                <a:latin typeface="+mn-lt"/>
                <a:ea typeface="+mn-ea"/>
                <a:cs typeface="+mn-cs"/>
              </a:rPr>
            </a:fld>
            <a:endParaRPr lang="en-US" altLang="zh-CN" strike="noStrike" noProof="1"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2pPr>
      <a:lvl3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3pPr>
      <a:lvl4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4pPr>
      <a:lvl5pPr algn="l" rtl="0" eaLnBrk="0" fontAlgn="base" hangingPunct="0">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5pPr>
      <a:lvl6pPr marL="4572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6pPr>
      <a:lvl7pPr marL="9144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7pPr>
      <a:lvl8pPr marL="13716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8pPr>
      <a:lvl9pPr marL="1828800" algn="l" rtl="0" fontAlgn="base">
        <a:spcBef>
          <a:spcPct val="0"/>
        </a:spcBef>
        <a:spcAft>
          <a:spcPct val="0"/>
        </a:spcAft>
        <a:defRPr sz="3000">
          <a:solidFill>
            <a:schemeClr val="tx2"/>
          </a:solidFill>
          <a:latin typeface="Century Schoolbook" panose="02040604050505020304" pitchFamily="18" charset="0"/>
          <a:ea typeface="华文楷体" panose="02010600040101010101" pitchFamily="2" charset="-122"/>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4008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880"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880"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405" indent="-182880"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panose="05000000000000000000"/>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8" name="矩形 7"/>
          <p:cNvSpPr/>
          <p:nvPr>
            <p:custDataLst>
              <p:tags r:id="rId12"/>
            </p:custDataLst>
          </p:nvPr>
        </p:nvSpPr>
        <p:spPr>
          <a:xfrm>
            <a:off x="0" y="0"/>
            <a:ext cx="12192000" cy="6858000"/>
          </a:xfrm>
          <a:prstGeom prst="rect">
            <a:avLst/>
          </a:prstGeom>
          <a:gradFill flip="none" rotWithShape="1">
            <a:gsLst>
              <a:gs pos="85000">
                <a:schemeClr val="accent1">
                  <a:alpha val="12000"/>
                </a:schemeClr>
              </a:gs>
              <a:gs pos="22000">
                <a:schemeClr val="bg1">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auto"/>
            <a:endParaRPr lang="zh-CN" altLang="en-US" sz="1350" strike="noStrike" noProof="1"/>
          </a:p>
        </p:txBody>
      </p:sp>
      <p:sp>
        <p:nvSpPr>
          <p:cNvPr id="16" name="任意多边形: 形状 15"/>
          <p:cNvSpPr/>
          <p:nvPr>
            <p:custDataLst>
              <p:tags r:id="rId13"/>
            </p:custDataLst>
          </p:nvPr>
        </p:nvSpPr>
        <p:spPr>
          <a:xfrm flipH="1">
            <a:off x="0" y="0"/>
            <a:ext cx="7378700" cy="6858000"/>
          </a:xfrm>
          <a:custGeom>
            <a:avLst/>
            <a:gdLst>
              <a:gd name="connsiteX0" fmla="*/ 7378367 w 7378367"/>
              <a:gd name="connsiteY0" fmla="*/ 0 h 6858000"/>
              <a:gd name="connsiteX1" fmla="*/ 1731641 w 7378367"/>
              <a:gd name="connsiteY1" fmla="*/ 0 h 6858000"/>
              <a:gd name="connsiteX2" fmla="*/ 1587640 w 7378367"/>
              <a:gd name="connsiteY2" fmla="*/ 188562 h 6858000"/>
              <a:gd name="connsiteX3" fmla="*/ 0 w 7378367"/>
              <a:gd name="connsiteY3" fmla="*/ 5104828 h 6858000"/>
              <a:gd name="connsiteX4" fmla="*/ 122591 w 7378367"/>
              <a:gd name="connsiteY4" fmla="*/ 6547765 h 6858000"/>
              <a:gd name="connsiteX5" fmla="*/ 182734 w 7378367"/>
              <a:gd name="connsiteY5" fmla="*/ 6858000 h 6858000"/>
              <a:gd name="connsiteX6" fmla="*/ 7378367 w 73783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8367" h="6858000">
                <a:moveTo>
                  <a:pt x="7378367" y="0"/>
                </a:moveTo>
                <a:lnTo>
                  <a:pt x="1731641" y="0"/>
                </a:lnTo>
                <a:lnTo>
                  <a:pt x="1587640" y="188562"/>
                </a:lnTo>
                <a:cubicBezTo>
                  <a:pt x="591159" y="1555254"/>
                  <a:pt x="0" y="3258343"/>
                  <a:pt x="0" y="5104828"/>
                </a:cubicBezTo>
                <a:cubicBezTo>
                  <a:pt x="0" y="5597224"/>
                  <a:pt x="42039" y="6079423"/>
                  <a:pt x="122591" y="6547765"/>
                </a:cubicBezTo>
                <a:lnTo>
                  <a:pt x="182734" y="6858000"/>
                </a:lnTo>
                <a:lnTo>
                  <a:pt x="7378367" y="6858000"/>
                </a:lnTo>
                <a:close/>
              </a:path>
            </a:pathLst>
          </a:custGeom>
          <a:gradFill flip="none" rotWithShape="1">
            <a:gsLst>
              <a:gs pos="0">
                <a:schemeClr val="accent1">
                  <a:alpha val="6000"/>
                </a:schemeClr>
              </a:gs>
              <a:gs pos="100000">
                <a:schemeClr val="bg2">
                  <a:lumMod val="90000"/>
                  <a:alpha val="0"/>
                </a:schemeClr>
              </a:gs>
            </a:gsLst>
            <a:lin ang="57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fontAlgn="auto"/>
            <a:endParaRPr lang="zh-CN" altLang="en-US" sz="1350" strike="noStrike" noProof="1"/>
          </a:p>
        </p:txBody>
      </p:sp>
      <p:sp>
        <p:nvSpPr>
          <p:cNvPr id="18" name="任意多边形: 形状 17"/>
          <p:cNvSpPr/>
          <p:nvPr>
            <p:custDataLst>
              <p:tags r:id="rId14"/>
            </p:custDataLst>
          </p:nvPr>
        </p:nvSpPr>
        <p:spPr>
          <a:xfrm flipV="1">
            <a:off x="8087783" y="0"/>
            <a:ext cx="4104217" cy="4637088"/>
          </a:xfrm>
          <a:custGeom>
            <a:avLst/>
            <a:gdLst>
              <a:gd name="connsiteX0" fmla="*/ 0 w 4103747"/>
              <a:gd name="connsiteY0" fmla="*/ 4637107 h 4637107"/>
              <a:gd name="connsiteX1" fmla="*/ 4103747 w 4103747"/>
              <a:gd name="connsiteY1" fmla="*/ 4637107 h 4637107"/>
              <a:gd name="connsiteX2" fmla="*/ 4103747 w 4103747"/>
              <a:gd name="connsiteY2" fmla="*/ 0 h 4637107"/>
              <a:gd name="connsiteX3" fmla="*/ 4049195 w 4103747"/>
              <a:gd name="connsiteY3" fmla="*/ 9742 h 4637107"/>
              <a:gd name="connsiteX4" fmla="*/ 12346 w 4103747"/>
              <a:gd name="connsiteY4" fmla="*/ 4474737 h 4637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3747" h="4637107">
                <a:moveTo>
                  <a:pt x="0" y="4637107"/>
                </a:moveTo>
                <a:lnTo>
                  <a:pt x="4103747" y="4637107"/>
                </a:lnTo>
                <a:lnTo>
                  <a:pt x="4103747" y="0"/>
                </a:lnTo>
                <a:lnTo>
                  <a:pt x="4049195" y="9742"/>
                </a:lnTo>
                <a:cubicBezTo>
                  <a:pt x="1896006" y="450348"/>
                  <a:pt x="238192" y="2250879"/>
                  <a:pt x="12346" y="4474737"/>
                </a:cubicBezTo>
                <a:close/>
              </a:path>
            </a:pathLst>
          </a:custGeom>
          <a:gradFill flip="none" rotWithShape="1">
            <a:gsLst>
              <a:gs pos="0">
                <a:schemeClr val="accent1">
                  <a:alpha val="10000"/>
                </a:schemeClr>
              </a:gs>
              <a:gs pos="100000">
                <a:schemeClr val="bg2">
                  <a:lumMod val="90000"/>
                  <a:alpha val="0"/>
                </a:scheme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auto">
              <a:buClrTx/>
              <a:buSzTx/>
              <a:buFontTx/>
            </a:pPr>
            <a:endParaRPr lang="zh-CN" altLang="en-US" sz="1350" strike="noStrike" noProof="1">
              <a:sym typeface="+mn-ea"/>
            </a:endParaRPr>
          </a:p>
        </p:txBody>
      </p:sp>
      <p:sp>
        <p:nvSpPr>
          <p:cNvPr id="3077" name="标题占位符 1"/>
          <p:cNvSpPr>
            <a:spLocks noGrp="1"/>
          </p:cNvSpPr>
          <p:nvPr>
            <p:ph type="title"/>
            <p:custDataLst>
              <p:tags r:id="rId15"/>
            </p:custDataLst>
          </p:nvPr>
        </p:nvSpPr>
        <p:spPr>
          <a:xfrm>
            <a:off x="696384" y="360363"/>
            <a:ext cx="10799233"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96383"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17"/>
            </p:custDataLst>
          </p:nvPr>
        </p:nvSpPr>
        <p:spPr>
          <a:xfrm>
            <a:off x="696383" y="6356350"/>
            <a:ext cx="2743200" cy="365125"/>
          </a:xfrm>
          <a:prstGeom prst="rect">
            <a:avLst/>
          </a:prstGeom>
        </p:spPr>
        <p:txBody>
          <a:bodyPr vert="horz" wrap="square" lIns="91440" tIns="45720" rIns="91440" bIns="45720" rtlCol="0" anchor="ctr">
            <a:normAutofit/>
          </a:bodyPr>
          <a:lstStyle>
            <a:lvl1pPr algn="l">
              <a:defRPr sz="900">
                <a:solidFill>
                  <a:schemeClr val="tx1">
                    <a:tint val="75000"/>
                  </a:schemeClr>
                </a:solidFill>
              </a:defRPr>
            </a:lvl1pPr>
          </a:lstStyle>
          <a:p>
            <a:pPr fontAlgn="auto"/>
            <a:fld id="{5592522B-0F24-4480-B9DD-A9474A6880D6}"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auto"/>
            <a:endParaRPr lang="zh-CN" altLang="en-US" strike="noStrike" noProof="1" dirty="0"/>
          </a:p>
        </p:txBody>
      </p:sp>
      <p:sp>
        <p:nvSpPr>
          <p:cNvPr id="6" name="灯片编号占位符 5"/>
          <p:cNvSpPr>
            <a:spLocks noGrp="1"/>
          </p:cNvSpPr>
          <p:nvPr>
            <p:ph type="sldNum" sz="quarter" idx="4"/>
            <p:custDataLst>
              <p:tags r:id="rId19"/>
            </p:custDataLst>
          </p:nvPr>
        </p:nvSpPr>
        <p:spPr>
          <a:xfrm>
            <a:off x="8754533" y="6356350"/>
            <a:ext cx="2743200" cy="365125"/>
          </a:xfrm>
          <a:prstGeom prst="rect">
            <a:avLst/>
          </a:prstGeom>
        </p:spPr>
        <p:txBody>
          <a:bodyPr vert="horz" wrap="square" lIns="91440" tIns="45720" rIns="91440" bIns="45720" rtlCol="0" anchor="ctr">
            <a:normAutofit/>
          </a:bodyPr>
          <a:lstStyle>
            <a:lvl1pPr algn="r">
              <a:defRPr sz="900">
                <a:solidFill>
                  <a:schemeClr val="tx1">
                    <a:tint val="75000"/>
                  </a:schemeClr>
                </a:solidFill>
              </a:defRPr>
            </a:lvl1pPr>
          </a:lstStyle>
          <a:p>
            <a:pPr fontAlgn="auto"/>
            <a:fld id="{BE5F26B5-172A-4DC2-B0B7-181CFC56B87C}" type="slidenum">
              <a:rPr lang="zh-CN" altLang="en-US" strike="noStrike" noProof="1" smtClean="0">
                <a:latin typeface="+mn-lt"/>
                <a:ea typeface="+mn-ea"/>
                <a:cs typeface="+mn-cs"/>
              </a:rPr>
            </a:fld>
            <a:endParaRPr lang="zh-CN" altLang="en-US" strike="noStrike" noProof="1"/>
          </a:p>
        </p:txBody>
      </p:sp>
      <p:sp>
        <p:nvSpPr>
          <p:cNvPr id="7" name="KSO_TEMPLATE" hidden="1"/>
          <p:cNvSpPr/>
          <p:nvPr>
            <p:custDataLst>
              <p:tags r:id="rId2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8" name="矩形 7"/>
          <p:cNvSpPr/>
          <p:nvPr>
            <p:custDataLst>
              <p:tags r:id="rId12"/>
            </p:custDataLst>
          </p:nvPr>
        </p:nvSpPr>
        <p:spPr>
          <a:xfrm>
            <a:off x="0" y="0"/>
            <a:ext cx="12192000" cy="6858000"/>
          </a:xfrm>
          <a:prstGeom prst="rect">
            <a:avLst/>
          </a:prstGeom>
          <a:gradFill flip="none" rotWithShape="1">
            <a:gsLst>
              <a:gs pos="0">
                <a:schemeClr val="bg1">
                  <a:alpha val="0"/>
                </a:schemeClr>
              </a:gs>
              <a:gs pos="99000">
                <a:schemeClr val="accent1">
                  <a:alpha val="3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sym typeface="汉仪正圆 55简" panose="00020600040101010101" charset="-122"/>
            </a:endParaRPr>
          </a:p>
        </p:txBody>
      </p:sp>
      <p:sp>
        <p:nvSpPr>
          <p:cNvPr id="9" name="任意多边形: 形状 8"/>
          <p:cNvSpPr/>
          <p:nvPr>
            <p:custDataLst>
              <p:tags r:id="rId13"/>
            </p:custDataLst>
          </p:nvPr>
        </p:nvSpPr>
        <p:spPr>
          <a:xfrm flipH="1">
            <a:off x="10930467" y="0"/>
            <a:ext cx="1261533" cy="1258888"/>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lumMod val="40000"/>
                  <a:lumOff val="60000"/>
                  <a:alpha val="0"/>
                </a:schemeClr>
              </a:gs>
              <a:gs pos="100000">
                <a:schemeClr val="accent1">
                  <a:alpha val="34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0" name="任意多边形: 形状 9"/>
          <p:cNvSpPr/>
          <p:nvPr>
            <p:custDataLst>
              <p:tags r:id="rId14"/>
            </p:custDataLst>
          </p:nvPr>
        </p:nvSpPr>
        <p:spPr>
          <a:xfrm rot="10800000" flipV="1">
            <a:off x="11017250" y="892175"/>
            <a:ext cx="336550" cy="90488"/>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4101" name="标题占位符 1"/>
          <p:cNvSpPr>
            <a:spLocks noGrp="1"/>
          </p:cNvSpPr>
          <p:nvPr>
            <p:ph type="title"/>
            <p:custDataLst>
              <p:tags r:id="rId15"/>
            </p:custDataLst>
          </p:nvPr>
        </p:nvSpPr>
        <p:spPr>
          <a:xfrm>
            <a:off x="696384" y="360363"/>
            <a:ext cx="10799233"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96383"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17"/>
            </p:custDataLst>
          </p:nvPr>
        </p:nvSpPr>
        <p:spPr>
          <a:xfrm>
            <a:off x="696383" y="6356350"/>
            <a:ext cx="2743200" cy="365125"/>
          </a:xfrm>
          <a:prstGeom prst="rect">
            <a:avLst/>
          </a:prstGeom>
        </p:spPr>
        <p:txBody>
          <a:bodyPr vert="horz" wrap="square" lIns="91440" tIns="45720" rIns="91440" bIns="45720" rtlCol="0" anchor="ctr"/>
          <a:lstStyle>
            <a:lvl1pPr>
              <a:defRPr sz="900">
                <a:solidFill>
                  <a:srgbClr val="8F8F8F"/>
                </a:solidFill>
                <a:latin typeface="汉仪正圆 55简" panose="00020600040101010101" charset="-122"/>
              </a:defRPr>
            </a:lvl1pPr>
          </a:lstStyle>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lstStyle>
            <a:lvl1pPr algn="ctr">
              <a:defRPr sz="900">
                <a:solidFill>
                  <a:srgbClr val="8F8F8F"/>
                </a:solidFill>
                <a:latin typeface="汉仪正圆 55简" panose="00020600040101010101" charset="-122"/>
                <a:ea typeface="汉仪正圆 55简" panose="00020600040101010101" charset="-122"/>
              </a:defRPr>
            </a:lvl1pPr>
          </a:lstStyle>
          <a:p>
            <a:pPr lvl="0"/>
            <a:endParaRPr lang="zh-CN" altLang="en-US" dirty="0"/>
          </a:p>
        </p:txBody>
      </p:sp>
      <p:sp>
        <p:nvSpPr>
          <p:cNvPr id="6" name="灯片编号占位符 5"/>
          <p:cNvSpPr>
            <a:spLocks noGrp="1"/>
          </p:cNvSpPr>
          <p:nvPr>
            <p:ph type="sldNum" sz="quarter" idx="4"/>
            <p:custDataLst>
              <p:tags r:id="rId19"/>
            </p:custDataLst>
          </p:nvPr>
        </p:nvSpPr>
        <p:spPr>
          <a:xfrm>
            <a:off x="8754533" y="6356350"/>
            <a:ext cx="2743200" cy="365125"/>
          </a:xfrm>
          <a:prstGeom prst="rect">
            <a:avLst/>
          </a:prstGeom>
        </p:spPr>
        <p:txBody>
          <a:bodyPr vert="horz" wrap="square" lIns="91440" tIns="45720" rIns="91440" bIns="45720" rtlCol="0" anchor="ctr"/>
          <a:lstStyle>
            <a:lvl1pPr algn="r">
              <a:defRPr sz="900">
                <a:solidFill>
                  <a:srgbClr val="8F8F8F"/>
                </a:solidFill>
                <a:latin typeface="汉仪正圆 55简" panose="00020600040101010101" charset="-122"/>
              </a:defRPr>
            </a:lvl1pPr>
          </a:lstStyle>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11" name="KSO_TEMPLATE" hidden="1"/>
          <p:cNvSpPr/>
          <p:nvPr>
            <p:custDataLst>
              <p:tags r:id="rId20"/>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p:sp>
        <p:nvSpPr>
          <p:cNvPr id="8" name="矩形 7"/>
          <p:cNvSpPr/>
          <p:nvPr>
            <p:custDataLst>
              <p:tags r:id="rId12"/>
            </p:custDataLst>
          </p:nvPr>
        </p:nvSpPr>
        <p:spPr>
          <a:xfrm>
            <a:off x="0" y="0"/>
            <a:ext cx="12192000" cy="6858000"/>
          </a:xfrm>
          <a:prstGeom prst="rect">
            <a:avLst/>
          </a:prstGeom>
          <a:gradFill flip="none" rotWithShape="1">
            <a:gsLst>
              <a:gs pos="0">
                <a:schemeClr val="bg1">
                  <a:alpha val="0"/>
                </a:schemeClr>
              </a:gs>
              <a:gs pos="99000">
                <a:schemeClr val="accent1">
                  <a:alpha val="3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sym typeface="汉仪正圆 55简" panose="00020600040101010101" charset="-122"/>
            </a:endParaRPr>
          </a:p>
        </p:txBody>
      </p:sp>
      <p:sp>
        <p:nvSpPr>
          <p:cNvPr id="9" name="任意多边形: 形状 8"/>
          <p:cNvSpPr/>
          <p:nvPr>
            <p:custDataLst>
              <p:tags r:id="rId13"/>
            </p:custDataLst>
          </p:nvPr>
        </p:nvSpPr>
        <p:spPr>
          <a:xfrm flipH="1">
            <a:off x="10930467" y="0"/>
            <a:ext cx="1261533" cy="1258888"/>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lumMod val="40000"/>
                  <a:lumOff val="60000"/>
                  <a:alpha val="0"/>
                </a:schemeClr>
              </a:gs>
              <a:gs pos="100000">
                <a:schemeClr val="accent1">
                  <a:alpha val="34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0" name="任意多边形: 形状 9"/>
          <p:cNvSpPr/>
          <p:nvPr>
            <p:custDataLst>
              <p:tags r:id="rId14"/>
            </p:custDataLst>
          </p:nvPr>
        </p:nvSpPr>
        <p:spPr>
          <a:xfrm rot="10800000" flipV="1">
            <a:off x="11017250" y="892175"/>
            <a:ext cx="336550" cy="90488"/>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4101" name="标题占位符 1"/>
          <p:cNvSpPr>
            <a:spLocks noGrp="1"/>
          </p:cNvSpPr>
          <p:nvPr>
            <p:ph type="title"/>
            <p:custDataLst>
              <p:tags r:id="rId15"/>
            </p:custDataLst>
          </p:nvPr>
        </p:nvSpPr>
        <p:spPr>
          <a:xfrm>
            <a:off x="696384" y="360363"/>
            <a:ext cx="10799233"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96383"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17"/>
            </p:custDataLst>
          </p:nvPr>
        </p:nvSpPr>
        <p:spPr>
          <a:xfrm>
            <a:off x="696383" y="6356350"/>
            <a:ext cx="2743200" cy="365125"/>
          </a:xfrm>
          <a:prstGeom prst="rect">
            <a:avLst/>
          </a:prstGeom>
        </p:spPr>
        <p:txBody>
          <a:bodyPr vert="horz" wrap="square" lIns="91440" tIns="45720" rIns="91440" bIns="45720" rtlCol="0" anchor="ctr"/>
          <a:lstStyle>
            <a:lvl1pPr>
              <a:defRPr sz="900">
                <a:solidFill>
                  <a:srgbClr val="8F8F8F"/>
                </a:solidFill>
                <a:latin typeface="汉仪正圆 55简" panose="00020600040101010101" charset="-122"/>
              </a:defRPr>
            </a:lvl1pPr>
          </a:lstStyle>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lstStyle>
            <a:lvl1pPr algn="ctr">
              <a:defRPr sz="900">
                <a:solidFill>
                  <a:srgbClr val="8F8F8F"/>
                </a:solidFill>
                <a:latin typeface="汉仪正圆 55简" panose="00020600040101010101" charset="-122"/>
                <a:ea typeface="汉仪正圆 55简" panose="00020600040101010101" charset="-122"/>
              </a:defRPr>
            </a:lvl1pPr>
          </a:lstStyle>
          <a:p>
            <a:pPr lvl="0"/>
            <a:endParaRPr lang="zh-CN" altLang="en-US" dirty="0"/>
          </a:p>
        </p:txBody>
      </p:sp>
      <p:sp>
        <p:nvSpPr>
          <p:cNvPr id="6" name="灯片编号占位符 5"/>
          <p:cNvSpPr>
            <a:spLocks noGrp="1"/>
          </p:cNvSpPr>
          <p:nvPr>
            <p:ph type="sldNum" sz="quarter" idx="4"/>
            <p:custDataLst>
              <p:tags r:id="rId19"/>
            </p:custDataLst>
          </p:nvPr>
        </p:nvSpPr>
        <p:spPr>
          <a:xfrm>
            <a:off x="8754533" y="6356350"/>
            <a:ext cx="2743200" cy="365125"/>
          </a:xfrm>
          <a:prstGeom prst="rect">
            <a:avLst/>
          </a:prstGeom>
        </p:spPr>
        <p:txBody>
          <a:bodyPr vert="horz" wrap="square" lIns="91440" tIns="45720" rIns="91440" bIns="45720" rtlCol="0" anchor="ctr"/>
          <a:lstStyle>
            <a:lvl1pPr algn="r">
              <a:defRPr sz="900">
                <a:solidFill>
                  <a:srgbClr val="8F8F8F"/>
                </a:solidFill>
                <a:latin typeface="汉仪正圆 55简" panose="00020600040101010101" charset="-122"/>
              </a:defRPr>
            </a:lvl1pPr>
          </a:lstStyle>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11" name="KSO_TEMPLATE" hidden="1"/>
          <p:cNvSpPr/>
          <p:nvPr>
            <p:custDataLst>
              <p:tags r:id="rId20"/>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12192000" cy="6858000"/>
          </a:xfrm>
          <a:prstGeom prst="rect">
            <a:avLst/>
          </a:prstGeom>
          <a:gradFill flip="none" rotWithShape="1">
            <a:gsLst>
              <a:gs pos="37000">
                <a:schemeClr val="bg1"/>
              </a:gs>
              <a:gs pos="100000">
                <a:schemeClr val="bg2"/>
              </a:gs>
            </a:gsLst>
            <a:lin ang="2700000" scaled="1"/>
            <a:tileRect/>
          </a:gradFill>
          <a:ln w="12887" cap="flat">
            <a:noFill/>
            <a:prstDash val="solid"/>
            <a:miter/>
          </a:ln>
        </p:spPr>
        <p:txBody>
          <a:bodyPr rtlCol="0" anchor="ctr"/>
          <a:lstStyle/>
          <a:p>
            <a:pPr algn="l"/>
            <a:endParaRPr lang="zh-CN" altLang="en-US" sz="1800"/>
          </a:p>
        </p:txBody>
      </p:sp>
      <p:sp>
        <p:nvSpPr>
          <p:cNvPr id="2" name="标题占位符 1"/>
          <p:cNvSpPr>
            <a:spLocks noGrp="1"/>
          </p:cNvSpPr>
          <p:nvPr>
            <p:ph type="title"/>
            <p:custDataLst>
              <p:tags r:id="rId3"/>
            </p:custDataLst>
          </p:nvPr>
        </p:nvSpPr>
        <p:spPr>
          <a:xfrm>
            <a:off x="695960" y="360000"/>
            <a:ext cx="10800000" cy="72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695960" y="1301749"/>
            <a:ext cx="10800000" cy="487362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5"/>
            </p:custDataLst>
          </p:nvPr>
        </p:nvSpPr>
        <p:spPr>
          <a:xfrm>
            <a:off x="695960" y="6356350"/>
            <a:ext cx="2743200" cy="365125"/>
          </a:xfrm>
          <a:prstGeom prst="rect">
            <a:avLst/>
          </a:prstGeom>
        </p:spPr>
        <p:txBody>
          <a:bodyPr vert="horz" wrap="square" lIns="91440" tIns="45720" rIns="91440" bIns="4572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a:p>
        </p:txBody>
      </p:sp>
      <p:sp>
        <p:nvSpPr>
          <p:cNvPr id="5" name="页脚占位符 4"/>
          <p:cNvSpPr>
            <a:spLocks noGrp="1"/>
          </p:cNvSpPr>
          <p:nvPr>
            <p:ph type="ftr" sz="quarter" idx="3"/>
            <p:custDataLst>
              <p:tags r:id="rId6"/>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7"/>
            </p:custDataLst>
          </p:nvPr>
        </p:nvSpPr>
        <p:spPr>
          <a:xfrm>
            <a:off x="8753983" y="6356350"/>
            <a:ext cx="2743200" cy="365125"/>
          </a:xfrm>
          <a:prstGeom prst="rect">
            <a:avLst/>
          </a:prstGeom>
        </p:spPr>
        <p:txBody>
          <a:bodyPr vert="horz" wrap="square" lIns="91440" tIns="45720" rIns="91440" bIns="4572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a:p>
        </p:txBody>
      </p:sp>
      <p:sp>
        <p:nvSpPr>
          <p:cNvPr id="9" name="KSO_TEMPLATE" hidden="1"/>
          <p:cNvSpPr/>
          <p:nvPr userDrawn="1">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800"/>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100000"/>
        </a:lnSpc>
        <a:spcBef>
          <a:spcPct val="0"/>
        </a:spcBef>
        <a:buNone/>
        <a:defRPr sz="3200" b="0" kern="1200">
          <a:solidFill>
            <a:schemeClr val="tx2">
              <a:lumMod val="75000"/>
              <a:lumOff val="25000"/>
            </a:schemeClr>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8" name="矩形 7"/>
          <p:cNvSpPr/>
          <p:nvPr>
            <p:custDataLst>
              <p:tags r:id="rId3"/>
            </p:custDataLst>
          </p:nvPr>
        </p:nvSpPr>
        <p:spPr>
          <a:xfrm>
            <a:off x="0" y="0"/>
            <a:ext cx="12192000" cy="6858000"/>
          </a:xfrm>
          <a:prstGeom prst="rect">
            <a:avLst/>
          </a:prstGeom>
          <a:gradFill flip="none" rotWithShape="1">
            <a:gsLst>
              <a:gs pos="0">
                <a:schemeClr val="bg1">
                  <a:alpha val="0"/>
                </a:schemeClr>
              </a:gs>
              <a:gs pos="99000">
                <a:schemeClr val="accent1">
                  <a:alpha val="34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sym typeface="汉仪正圆 55简" panose="00020600040101010101" charset="-122"/>
            </a:endParaRPr>
          </a:p>
        </p:txBody>
      </p:sp>
      <p:sp>
        <p:nvSpPr>
          <p:cNvPr id="9" name="任意多边形: 形状 8"/>
          <p:cNvSpPr/>
          <p:nvPr>
            <p:custDataLst>
              <p:tags r:id="rId4"/>
            </p:custDataLst>
          </p:nvPr>
        </p:nvSpPr>
        <p:spPr>
          <a:xfrm flipH="1">
            <a:off x="10930467" y="0"/>
            <a:ext cx="1261533" cy="1258888"/>
          </a:xfrm>
          <a:custGeom>
            <a:avLst/>
            <a:gdLst>
              <a:gd name="connsiteX0" fmla="*/ 916162 w 1457748"/>
              <a:gd name="connsiteY0" fmla="*/ 0 h 1454632"/>
              <a:gd name="connsiteX1" fmla="*/ 1457748 w 1457748"/>
              <a:gd name="connsiteY1" fmla="*/ 0 h 1454632"/>
              <a:gd name="connsiteX2" fmla="*/ 1450387 w 1457748"/>
              <a:gd name="connsiteY2" fmla="*/ 145781 h 1454632"/>
              <a:gd name="connsiteX3" fmla="*/ 0 w 1457748"/>
              <a:gd name="connsiteY3" fmla="*/ 1454632 h 1454632"/>
              <a:gd name="connsiteX4" fmla="*/ 0 w 1457748"/>
              <a:gd name="connsiteY4" fmla="*/ 913046 h 1454632"/>
              <a:gd name="connsiteX5" fmla="*/ 911597 w 1457748"/>
              <a:gd name="connsiteY5" fmla="*/ 90407 h 145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748" h="1454632">
                <a:moveTo>
                  <a:pt x="916162" y="0"/>
                </a:moveTo>
                <a:lnTo>
                  <a:pt x="1457748" y="0"/>
                </a:lnTo>
                <a:lnTo>
                  <a:pt x="1450387" y="145781"/>
                </a:lnTo>
                <a:cubicBezTo>
                  <a:pt x="1375727" y="880944"/>
                  <a:pt x="754860" y="1454632"/>
                  <a:pt x="0" y="1454632"/>
                </a:cubicBezTo>
                <a:lnTo>
                  <a:pt x="0" y="913046"/>
                </a:lnTo>
                <a:cubicBezTo>
                  <a:pt x="474444" y="913046"/>
                  <a:pt x="864672" y="552471"/>
                  <a:pt x="911597" y="90407"/>
                </a:cubicBezTo>
                <a:close/>
              </a:path>
            </a:pathLst>
          </a:custGeom>
          <a:gradFill>
            <a:gsLst>
              <a:gs pos="0">
                <a:schemeClr val="accent1">
                  <a:lumMod val="40000"/>
                  <a:lumOff val="60000"/>
                  <a:alpha val="0"/>
                </a:schemeClr>
              </a:gs>
              <a:gs pos="100000">
                <a:schemeClr val="accent1">
                  <a:alpha val="34000"/>
                </a:schemeClr>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10" name="任意多边形: 形状 9"/>
          <p:cNvSpPr/>
          <p:nvPr>
            <p:custDataLst>
              <p:tags r:id="rId5"/>
            </p:custDataLst>
          </p:nvPr>
        </p:nvSpPr>
        <p:spPr>
          <a:xfrm rot="10800000" flipV="1">
            <a:off x="11017250" y="892175"/>
            <a:ext cx="336550" cy="90488"/>
          </a:xfrm>
          <a:custGeom>
            <a:avLst/>
            <a:gdLst>
              <a:gd name="connsiteX0" fmla="*/ 437468 w 504535"/>
              <a:gd name="connsiteY0" fmla="*/ 0 h 134134"/>
              <a:gd name="connsiteX1" fmla="*/ 504535 w 504535"/>
              <a:gd name="connsiteY1" fmla="*/ 67067 h 134134"/>
              <a:gd name="connsiteX2" fmla="*/ 437468 w 504535"/>
              <a:gd name="connsiteY2" fmla="*/ 134134 h 134134"/>
              <a:gd name="connsiteX3" fmla="*/ 370401 w 504535"/>
              <a:gd name="connsiteY3" fmla="*/ 67067 h 134134"/>
              <a:gd name="connsiteX4" fmla="*/ 437468 w 504535"/>
              <a:gd name="connsiteY4" fmla="*/ 0 h 134134"/>
              <a:gd name="connsiteX5" fmla="*/ 252267 w 504535"/>
              <a:gd name="connsiteY5" fmla="*/ 0 h 134134"/>
              <a:gd name="connsiteX6" fmla="*/ 319334 w 504535"/>
              <a:gd name="connsiteY6" fmla="*/ 67067 h 134134"/>
              <a:gd name="connsiteX7" fmla="*/ 252267 w 504535"/>
              <a:gd name="connsiteY7" fmla="*/ 134134 h 134134"/>
              <a:gd name="connsiteX8" fmla="*/ 185200 w 504535"/>
              <a:gd name="connsiteY8" fmla="*/ 67067 h 134134"/>
              <a:gd name="connsiteX9" fmla="*/ 252267 w 504535"/>
              <a:gd name="connsiteY9" fmla="*/ 0 h 134134"/>
              <a:gd name="connsiteX10" fmla="*/ 67067 w 504535"/>
              <a:gd name="connsiteY10" fmla="*/ 0 h 134134"/>
              <a:gd name="connsiteX11" fmla="*/ 134134 w 504535"/>
              <a:gd name="connsiteY11" fmla="*/ 67067 h 134134"/>
              <a:gd name="connsiteX12" fmla="*/ 67067 w 504535"/>
              <a:gd name="connsiteY12" fmla="*/ 134134 h 134134"/>
              <a:gd name="connsiteX13" fmla="*/ 0 w 504535"/>
              <a:gd name="connsiteY13" fmla="*/ 67067 h 134134"/>
              <a:gd name="connsiteX14" fmla="*/ 67067 w 504535"/>
              <a:gd name="connsiteY14" fmla="*/ 0 h 13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4535" h="134134">
                <a:moveTo>
                  <a:pt x="437468" y="0"/>
                </a:moveTo>
                <a:cubicBezTo>
                  <a:pt x="474508" y="0"/>
                  <a:pt x="504535" y="30027"/>
                  <a:pt x="504535" y="67067"/>
                </a:cubicBezTo>
                <a:cubicBezTo>
                  <a:pt x="504535" y="104107"/>
                  <a:pt x="474508" y="134134"/>
                  <a:pt x="437468" y="134134"/>
                </a:cubicBezTo>
                <a:cubicBezTo>
                  <a:pt x="400428" y="134134"/>
                  <a:pt x="370401" y="104107"/>
                  <a:pt x="370401" y="67067"/>
                </a:cubicBezTo>
                <a:cubicBezTo>
                  <a:pt x="370401" y="30027"/>
                  <a:pt x="400428" y="0"/>
                  <a:pt x="437468" y="0"/>
                </a:cubicBezTo>
                <a:close/>
                <a:moveTo>
                  <a:pt x="252267" y="0"/>
                </a:moveTo>
                <a:cubicBezTo>
                  <a:pt x="289307" y="0"/>
                  <a:pt x="319334" y="30027"/>
                  <a:pt x="319334" y="67067"/>
                </a:cubicBezTo>
                <a:cubicBezTo>
                  <a:pt x="319334" y="104107"/>
                  <a:pt x="289307" y="134134"/>
                  <a:pt x="252267" y="134134"/>
                </a:cubicBezTo>
                <a:cubicBezTo>
                  <a:pt x="215227" y="134134"/>
                  <a:pt x="185200" y="104107"/>
                  <a:pt x="185200" y="67067"/>
                </a:cubicBezTo>
                <a:cubicBezTo>
                  <a:pt x="185200" y="30027"/>
                  <a:pt x="215227" y="0"/>
                  <a:pt x="252267" y="0"/>
                </a:cubicBezTo>
                <a:close/>
                <a:moveTo>
                  <a:pt x="67067" y="0"/>
                </a:moveTo>
                <a:cubicBezTo>
                  <a:pt x="104107" y="0"/>
                  <a:pt x="134134" y="30027"/>
                  <a:pt x="134134" y="67067"/>
                </a:cubicBezTo>
                <a:cubicBezTo>
                  <a:pt x="134134" y="104107"/>
                  <a:pt x="104107" y="134134"/>
                  <a:pt x="67067" y="134134"/>
                </a:cubicBezTo>
                <a:cubicBezTo>
                  <a:pt x="30027" y="134134"/>
                  <a:pt x="0" y="104107"/>
                  <a:pt x="0" y="67067"/>
                </a:cubicBezTo>
                <a:cubicBezTo>
                  <a:pt x="0" y="30027"/>
                  <a:pt x="30027" y="0"/>
                  <a:pt x="67067"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endParaRPr>
              <a:latin typeface="Arial" panose="020B0604020202020204" pitchFamily="34" charset="0"/>
              <a:ea typeface="微软雅黑" panose="020B0503020204020204" charset="-122"/>
            </a:endParaRPr>
          </a:p>
        </p:txBody>
      </p:sp>
      <p:sp>
        <p:nvSpPr>
          <p:cNvPr id="4101" name="标题占位符 1"/>
          <p:cNvSpPr>
            <a:spLocks noGrp="1"/>
          </p:cNvSpPr>
          <p:nvPr>
            <p:ph type="title"/>
            <p:custDataLst>
              <p:tags r:id="rId6"/>
            </p:custDataLst>
          </p:nvPr>
        </p:nvSpPr>
        <p:spPr>
          <a:xfrm>
            <a:off x="696384" y="360363"/>
            <a:ext cx="10799233" cy="719137"/>
          </a:xfrm>
          <a:prstGeom prst="rect">
            <a:avLst/>
          </a:prstGeom>
          <a:noFill/>
          <a:ln w="9525">
            <a:noFill/>
          </a:ln>
        </p:spPr>
        <p:txBody>
          <a:bodyPr vert="horz" wrap="square" lIns="0" tIns="0" rIns="0" bIns="0" anchor="b" anchorCtr="0"/>
          <a:p>
            <a:pPr lvl="0"/>
            <a:r>
              <a:rPr lang="zh-CN" altLang="en-US" dirty="0"/>
              <a:t>单击此处编辑母版标题样式</a:t>
            </a:r>
            <a:endParaRPr lang="zh-CN" altLang="en-US" dirty="0"/>
          </a:p>
        </p:txBody>
      </p:sp>
      <p:sp>
        <p:nvSpPr>
          <p:cNvPr id="3" name="文本占位符 2"/>
          <p:cNvSpPr>
            <a:spLocks noGrp="1"/>
          </p:cNvSpPr>
          <p:nvPr>
            <p:ph type="body" idx="1"/>
            <p:custDataLst>
              <p:tags r:id="rId7"/>
            </p:custDataLst>
          </p:nvPr>
        </p:nvSpPr>
        <p:spPr>
          <a:xfrm>
            <a:off x="696383" y="1301750"/>
            <a:ext cx="10799233" cy="4873625"/>
          </a:xfrm>
          <a:prstGeom prst="rect">
            <a:avLst/>
          </a:prstGeom>
        </p:spPr>
        <p:txBody>
          <a:bodyPr vert="horz" wrap="square" lIns="0" tIns="0" rIns="0" bIns="0" rtlCol="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z="1350" strike="noStrike" noProof="1" dirty="0">
                <a:sym typeface="+mn-ea"/>
              </a:rPr>
              <a:t>第</a:t>
            </a:r>
            <a:r>
              <a:rPr lang="zh-CN" altLang="en-US" sz="1350" strike="noStrike" noProof="1" dirty="0"/>
              <a:t>三级</a:t>
            </a:r>
            <a:endParaRPr lang="zh-CN" altLang="en-US" strike="noStrike" noProof="1" dirty="0"/>
          </a:p>
          <a:p>
            <a:pPr lvl="3" fontAlgn="auto"/>
            <a:r>
              <a:rPr lang="zh-CN" altLang="en-US" strike="noStrike" noProof="1" dirty="0">
                <a:sym typeface="+mn-ea"/>
              </a:rPr>
              <a:t>第</a:t>
            </a:r>
            <a:r>
              <a:rPr lang="zh-CN" altLang="en-US"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4" name="日期占位符 3"/>
          <p:cNvSpPr>
            <a:spLocks noGrp="1"/>
          </p:cNvSpPr>
          <p:nvPr>
            <p:ph type="dt" sz="half" idx="2"/>
            <p:custDataLst>
              <p:tags r:id="rId8"/>
            </p:custDataLst>
          </p:nvPr>
        </p:nvSpPr>
        <p:spPr>
          <a:xfrm>
            <a:off x="696383" y="6356350"/>
            <a:ext cx="2743200" cy="365125"/>
          </a:xfrm>
          <a:prstGeom prst="rect">
            <a:avLst/>
          </a:prstGeom>
        </p:spPr>
        <p:txBody>
          <a:bodyPr vert="horz" wrap="square" lIns="91440" tIns="45720" rIns="91440" bIns="45720" rtlCol="0" anchor="ctr"/>
          <a:lstStyle>
            <a:lvl1pPr>
              <a:defRPr sz="900">
                <a:solidFill>
                  <a:srgbClr val="8F8F8F"/>
                </a:solidFill>
                <a:latin typeface="汉仪正圆 55简" panose="00020600040101010101" charset="-122"/>
              </a:defRPr>
            </a:lvl1pPr>
          </a:lstStyle>
          <a:p>
            <a:pPr lvl="0"/>
            <a:fld id="{BB962C8B-B14F-4D97-AF65-F5344CB8AC3E}" type="datetime1">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5" name="页脚占位符 4"/>
          <p:cNvSpPr>
            <a:spLocks noGrp="1"/>
          </p:cNvSpPr>
          <p:nvPr>
            <p:ph type="ftr" sz="quarter" idx="3"/>
            <p:custDataLst>
              <p:tags r:id="rId9"/>
            </p:custDataLst>
          </p:nvPr>
        </p:nvSpPr>
        <p:spPr>
          <a:xfrm>
            <a:off x="4038600" y="6356350"/>
            <a:ext cx="4114800" cy="365125"/>
          </a:xfrm>
          <a:prstGeom prst="rect">
            <a:avLst/>
          </a:prstGeom>
        </p:spPr>
        <p:txBody>
          <a:bodyPr vert="horz" lIns="91440" tIns="45720" rIns="91440" bIns="45720" rtlCol="0" anchor="ctr"/>
          <a:lstStyle>
            <a:lvl1pPr algn="ctr">
              <a:defRPr sz="900">
                <a:solidFill>
                  <a:srgbClr val="8F8F8F"/>
                </a:solidFill>
                <a:latin typeface="汉仪正圆 55简" panose="00020600040101010101" charset="-122"/>
                <a:ea typeface="汉仪正圆 55简" panose="00020600040101010101" charset="-122"/>
              </a:defRPr>
            </a:lvl1pPr>
          </a:lstStyle>
          <a:p>
            <a:pPr lvl="0"/>
            <a:endParaRPr lang="zh-CN" altLang="en-US" dirty="0"/>
          </a:p>
        </p:txBody>
      </p:sp>
      <p:sp>
        <p:nvSpPr>
          <p:cNvPr id="6" name="灯片编号占位符 5"/>
          <p:cNvSpPr>
            <a:spLocks noGrp="1"/>
          </p:cNvSpPr>
          <p:nvPr>
            <p:ph type="sldNum" sz="quarter" idx="4"/>
            <p:custDataLst>
              <p:tags r:id="rId10"/>
            </p:custDataLst>
          </p:nvPr>
        </p:nvSpPr>
        <p:spPr>
          <a:xfrm>
            <a:off x="8754533" y="6356350"/>
            <a:ext cx="2743200" cy="365125"/>
          </a:xfrm>
          <a:prstGeom prst="rect">
            <a:avLst/>
          </a:prstGeom>
        </p:spPr>
        <p:txBody>
          <a:bodyPr vert="horz" wrap="square" lIns="91440" tIns="45720" rIns="91440" bIns="45720" rtlCol="0" anchor="ctr"/>
          <a:lstStyle>
            <a:lvl1pPr algn="r">
              <a:defRPr sz="900">
                <a:solidFill>
                  <a:srgbClr val="8F8F8F"/>
                </a:solidFill>
                <a:latin typeface="汉仪正圆 55简" panose="00020600040101010101" charset="-122"/>
              </a:defRPr>
            </a:lvl1pPr>
          </a:lstStyle>
          <a:p>
            <a:pPr lvl="0"/>
            <a:fld id="{9A0DB2DC-4C9A-4742-B13C-FB6460FD3503}" type="slidenum">
              <a:rPr lang="zh-CN" altLang="en-US">
                <a:ea typeface="微软雅黑" panose="020B0503020204020204" charset="-122"/>
                <a:cs typeface="汉仪正圆 55简" panose="00020600040101010101" charset="-122"/>
              </a:rPr>
            </a:fld>
            <a:endParaRPr lang="zh-CN" altLang="en-US">
              <a:latin typeface="Arial" panose="020B0604020202020204" pitchFamily="34" charset="0"/>
              <a:ea typeface="微软雅黑" panose="020B0503020204020204" charset="-122"/>
              <a:cs typeface="汉仪正圆 55简" panose="00020600040101010101" charset="-122"/>
            </a:endParaRPr>
          </a:p>
        </p:txBody>
      </p:sp>
      <p:sp>
        <p:nvSpPr>
          <p:cNvPr id="11" name="KSO_TEMPLATE" hidden="1"/>
          <p:cNvSpPr/>
          <p:nvPr>
            <p:custDataLst>
              <p:tags r:id="rId11"/>
            </p:custDataLst>
          </p:nvPr>
        </p:nvSpPr>
        <p:spPr>
          <a:xfrm>
            <a:off x="0" y="0"/>
            <a:ext cx="0" cy="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endParaRPr lang="zh-CN" altLang="en-US" sz="1300">
              <a:solidFill>
                <a:srgbClr val="FFFFFF"/>
              </a:solidFill>
              <a:latin typeface="汉仪正圆 55简" panose="00020600040101010101" charset="-122"/>
              <a:ea typeface="汉仪正圆 55简" panose="00020600040101010101" charset="-122"/>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Lst>
  <p:hf sldNum="0" hdr="0" ftr="0" dt="0"/>
  <p:txStyles>
    <p:titleStyle>
      <a:lvl1pPr algn="l" defTabSz="685800" rtl="0" eaLnBrk="1" latinLnBrk="0" hangingPunct="1">
        <a:lnSpc>
          <a:spcPct val="100000"/>
        </a:lnSpc>
        <a:spcBef>
          <a:spcPct val="0"/>
        </a:spcBef>
        <a:buNone/>
        <a:defRPr sz="2400" b="1" kern="1200">
          <a:solidFill>
            <a:schemeClr val="tx2"/>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4.xml"/><Relationship Id="rId3" Type="http://schemas.openxmlformats.org/officeDocument/2006/relationships/tags" Target="../tags/tag195.xml"/><Relationship Id="rId2" Type="http://schemas.openxmlformats.org/officeDocument/2006/relationships/image" Target="../media/image8.png"/><Relationship Id="rId1" Type="http://schemas.openxmlformats.org/officeDocument/2006/relationships/tags" Target="../tags/tag19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224.xml"/><Relationship Id="rId2" Type="http://schemas.openxmlformats.org/officeDocument/2006/relationships/image" Target="../media/image14.jpeg"/><Relationship Id="rId1" Type="http://schemas.openxmlformats.org/officeDocument/2006/relationships/tags" Target="../tags/tag223.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226.xml"/><Relationship Id="rId2" Type="http://schemas.openxmlformats.org/officeDocument/2006/relationships/image" Target="../media/image15.jpeg"/><Relationship Id="rId1" Type="http://schemas.openxmlformats.org/officeDocument/2006/relationships/tags" Target="../tags/tag225.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0.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13.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image" Target="../media/image17.svg"/><Relationship Id="rId39" Type="http://schemas.openxmlformats.org/officeDocument/2006/relationships/notesSlide" Target="../notesSlides/notesSlide2.xml"/><Relationship Id="rId38" Type="http://schemas.openxmlformats.org/officeDocument/2006/relationships/slideLayout" Target="../slideLayouts/slideLayout40.xml"/><Relationship Id="rId37" Type="http://schemas.openxmlformats.org/officeDocument/2006/relationships/tags" Target="../tags/tag258.xml"/><Relationship Id="rId36" Type="http://schemas.openxmlformats.org/officeDocument/2006/relationships/tags" Target="../tags/tag257.xml"/><Relationship Id="rId35" Type="http://schemas.openxmlformats.org/officeDocument/2006/relationships/tags" Target="../tags/tag256.xml"/><Relationship Id="rId34" Type="http://schemas.openxmlformats.org/officeDocument/2006/relationships/tags" Target="../tags/tag255.xml"/><Relationship Id="rId33" Type="http://schemas.openxmlformats.org/officeDocument/2006/relationships/tags" Target="../tags/tag254.xml"/><Relationship Id="rId32" Type="http://schemas.openxmlformats.org/officeDocument/2006/relationships/image" Target="../media/image25.svg"/><Relationship Id="rId31" Type="http://schemas.openxmlformats.org/officeDocument/2006/relationships/image" Target="../media/image24.png"/><Relationship Id="rId30" Type="http://schemas.openxmlformats.org/officeDocument/2006/relationships/tags" Target="../tags/tag253.xml"/><Relationship Id="rId3" Type="http://schemas.openxmlformats.org/officeDocument/2006/relationships/image" Target="../media/image16.png"/><Relationship Id="rId29" Type="http://schemas.openxmlformats.org/officeDocument/2006/relationships/image" Target="../media/image23.svg"/><Relationship Id="rId28" Type="http://schemas.openxmlformats.org/officeDocument/2006/relationships/image" Target="../media/image22.png"/><Relationship Id="rId27" Type="http://schemas.openxmlformats.org/officeDocument/2006/relationships/tags" Target="../tags/tag252.xml"/><Relationship Id="rId26" Type="http://schemas.openxmlformats.org/officeDocument/2006/relationships/image" Target="../media/image21.svg"/><Relationship Id="rId25" Type="http://schemas.openxmlformats.org/officeDocument/2006/relationships/image" Target="../media/image20.png"/><Relationship Id="rId24" Type="http://schemas.openxmlformats.org/officeDocument/2006/relationships/tags" Target="../tags/tag251.xml"/><Relationship Id="rId23" Type="http://schemas.openxmlformats.org/officeDocument/2006/relationships/image" Target="../media/image19.svg"/><Relationship Id="rId22" Type="http://schemas.openxmlformats.org/officeDocument/2006/relationships/image" Target="../media/image18.png"/><Relationship Id="rId21" Type="http://schemas.openxmlformats.org/officeDocument/2006/relationships/tags" Target="../tags/tag250.xml"/><Relationship Id="rId20" Type="http://schemas.openxmlformats.org/officeDocument/2006/relationships/tags" Target="../tags/tag249.xml"/><Relationship Id="rId2" Type="http://schemas.openxmlformats.org/officeDocument/2006/relationships/tags" Target="../tags/tag233.xml"/><Relationship Id="rId19" Type="http://schemas.openxmlformats.org/officeDocument/2006/relationships/tags" Target="../tags/tag248.xml"/><Relationship Id="rId18" Type="http://schemas.openxmlformats.org/officeDocument/2006/relationships/tags" Target="../tags/tag247.xml"/><Relationship Id="rId17" Type="http://schemas.openxmlformats.org/officeDocument/2006/relationships/tags" Target="../tags/tag246.xml"/><Relationship Id="rId16" Type="http://schemas.openxmlformats.org/officeDocument/2006/relationships/tags" Target="../tags/tag245.xml"/><Relationship Id="rId15" Type="http://schemas.openxmlformats.org/officeDocument/2006/relationships/tags" Target="../tags/tag244.xml"/><Relationship Id="rId14" Type="http://schemas.openxmlformats.org/officeDocument/2006/relationships/tags" Target="../tags/tag243.xml"/><Relationship Id="rId13" Type="http://schemas.openxmlformats.org/officeDocument/2006/relationships/tags" Target="../tags/tag242.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tags" Target="../tags/tag23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260.xml"/><Relationship Id="rId1" Type="http://schemas.openxmlformats.org/officeDocument/2006/relationships/tags" Target="../tags/tag259.xml"/></Relationships>
</file>

<file path=ppt/slides/_rels/slide15.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tags" Target="../tags/tag26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tags" Target="../tags/tag264.xml"/><Relationship Id="rId34" Type="http://schemas.openxmlformats.org/officeDocument/2006/relationships/slideLayout" Target="../slideLayouts/slideLayout40.xml"/><Relationship Id="rId33" Type="http://schemas.openxmlformats.org/officeDocument/2006/relationships/tags" Target="../tags/tag287.xml"/><Relationship Id="rId32" Type="http://schemas.openxmlformats.org/officeDocument/2006/relationships/image" Target="../media/image31.svg"/><Relationship Id="rId31" Type="http://schemas.openxmlformats.org/officeDocument/2006/relationships/image" Target="../media/image30.png"/><Relationship Id="rId30" Type="http://schemas.openxmlformats.org/officeDocument/2006/relationships/tags" Target="../tags/tag286.xml"/><Relationship Id="rId3" Type="http://schemas.openxmlformats.org/officeDocument/2006/relationships/tags" Target="../tags/tag263.xml"/><Relationship Id="rId29" Type="http://schemas.openxmlformats.org/officeDocument/2006/relationships/image" Target="../media/image29.svg"/><Relationship Id="rId28" Type="http://schemas.openxmlformats.org/officeDocument/2006/relationships/image" Target="../media/image28.png"/><Relationship Id="rId27" Type="http://schemas.openxmlformats.org/officeDocument/2006/relationships/tags" Target="../tags/tag285.xml"/><Relationship Id="rId26" Type="http://schemas.openxmlformats.org/officeDocument/2006/relationships/image" Target="../media/image27.svg"/><Relationship Id="rId25" Type="http://schemas.openxmlformats.org/officeDocument/2006/relationships/image" Target="../media/image26.png"/><Relationship Id="rId24" Type="http://schemas.openxmlformats.org/officeDocument/2006/relationships/tags" Target="../tags/tag284.xml"/><Relationship Id="rId23" Type="http://schemas.openxmlformats.org/officeDocument/2006/relationships/tags" Target="../tags/tag283.xml"/><Relationship Id="rId22" Type="http://schemas.openxmlformats.org/officeDocument/2006/relationships/tags" Target="../tags/tag282.xml"/><Relationship Id="rId21" Type="http://schemas.openxmlformats.org/officeDocument/2006/relationships/tags" Target="../tags/tag281.xml"/><Relationship Id="rId20" Type="http://schemas.openxmlformats.org/officeDocument/2006/relationships/tags" Target="../tags/tag280.xml"/><Relationship Id="rId2" Type="http://schemas.openxmlformats.org/officeDocument/2006/relationships/tags" Target="../tags/tag262.xml"/><Relationship Id="rId19" Type="http://schemas.openxmlformats.org/officeDocument/2006/relationships/tags" Target="../tags/tag279.xml"/><Relationship Id="rId18" Type="http://schemas.openxmlformats.org/officeDocument/2006/relationships/tags" Target="../tags/tag278.xml"/><Relationship Id="rId17" Type="http://schemas.openxmlformats.org/officeDocument/2006/relationships/tags" Target="../tags/tag277.xml"/><Relationship Id="rId16" Type="http://schemas.openxmlformats.org/officeDocument/2006/relationships/tags" Target="../tags/tag276.xml"/><Relationship Id="rId15" Type="http://schemas.openxmlformats.org/officeDocument/2006/relationships/tags" Target="../tags/tag275.xml"/><Relationship Id="rId14" Type="http://schemas.openxmlformats.org/officeDocument/2006/relationships/tags" Target="../tags/tag274.xml"/><Relationship Id="rId13" Type="http://schemas.openxmlformats.org/officeDocument/2006/relationships/tags" Target="../tags/tag273.xml"/><Relationship Id="rId12" Type="http://schemas.openxmlformats.org/officeDocument/2006/relationships/tags" Target="../tags/tag272.xml"/><Relationship Id="rId11" Type="http://schemas.openxmlformats.org/officeDocument/2006/relationships/tags" Target="../tags/tag271.xml"/><Relationship Id="rId10" Type="http://schemas.openxmlformats.org/officeDocument/2006/relationships/tags" Target="../tags/tag270.xml"/><Relationship Id="rId1" Type="http://schemas.openxmlformats.org/officeDocument/2006/relationships/tags" Target="../tags/tag261.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0.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slides/_rels/slide17.xml.rels><?xml version="1.0" encoding="UTF-8" standalone="yes"?>
<Relationships xmlns="http://schemas.openxmlformats.org/package/2006/relationships"><Relationship Id="rId9" Type="http://schemas.openxmlformats.org/officeDocument/2006/relationships/tags" Target="../tags/tag299.xml"/><Relationship Id="rId8" Type="http://schemas.openxmlformats.org/officeDocument/2006/relationships/tags" Target="../tags/tag298.xml"/><Relationship Id="rId7" Type="http://schemas.openxmlformats.org/officeDocument/2006/relationships/tags" Target="../tags/tag297.xml"/><Relationship Id="rId6" Type="http://schemas.openxmlformats.org/officeDocument/2006/relationships/tags" Target="../tags/tag296.xml"/><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4" Type="http://schemas.openxmlformats.org/officeDocument/2006/relationships/notesSlide" Target="../notesSlides/notesSlide4.xml"/><Relationship Id="rId13" Type="http://schemas.openxmlformats.org/officeDocument/2006/relationships/slideLayout" Target="../slideLayouts/slideLayout58.xml"/><Relationship Id="rId12" Type="http://schemas.openxmlformats.org/officeDocument/2006/relationships/tags" Target="../tags/tag302.xml"/><Relationship Id="rId11" Type="http://schemas.openxmlformats.org/officeDocument/2006/relationships/tags" Target="../tags/tag301.xml"/><Relationship Id="rId10" Type="http://schemas.openxmlformats.org/officeDocument/2006/relationships/tags" Target="../tags/tag300.xml"/><Relationship Id="rId1" Type="http://schemas.openxmlformats.org/officeDocument/2006/relationships/tags" Target="../tags/tag29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304.xml"/><Relationship Id="rId1" Type="http://schemas.openxmlformats.org/officeDocument/2006/relationships/tags" Target="../tags/tag303.xml"/></Relationships>
</file>

<file path=ppt/slides/_rels/slide19.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1" Type="http://schemas.openxmlformats.org/officeDocument/2006/relationships/notesSlide" Target="../notesSlides/notesSlide5.xml"/><Relationship Id="rId40" Type="http://schemas.openxmlformats.org/officeDocument/2006/relationships/slideLayout" Target="../slideLayouts/slideLayout40.xml"/><Relationship Id="rId4" Type="http://schemas.openxmlformats.org/officeDocument/2006/relationships/tags" Target="../tags/tag308.xml"/><Relationship Id="rId39" Type="http://schemas.openxmlformats.org/officeDocument/2006/relationships/tags" Target="../tags/tag333.xml"/><Relationship Id="rId38" Type="http://schemas.openxmlformats.org/officeDocument/2006/relationships/tags" Target="../tags/tag332.xml"/><Relationship Id="rId37" Type="http://schemas.openxmlformats.org/officeDocument/2006/relationships/tags" Target="../tags/tag331.xml"/><Relationship Id="rId36" Type="http://schemas.openxmlformats.org/officeDocument/2006/relationships/image" Target="../media/image41.svg"/><Relationship Id="rId35" Type="http://schemas.openxmlformats.org/officeDocument/2006/relationships/image" Target="../media/image40.png"/><Relationship Id="rId34" Type="http://schemas.openxmlformats.org/officeDocument/2006/relationships/tags" Target="../tags/tag330.xml"/><Relationship Id="rId33" Type="http://schemas.openxmlformats.org/officeDocument/2006/relationships/image" Target="../media/image39.svg"/><Relationship Id="rId32" Type="http://schemas.openxmlformats.org/officeDocument/2006/relationships/image" Target="../media/image38.png"/><Relationship Id="rId31" Type="http://schemas.openxmlformats.org/officeDocument/2006/relationships/tags" Target="../tags/tag329.xml"/><Relationship Id="rId30" Type="http://schemas.openxmlformats.org/officeDocument/2006/relationships/image" Target="../media/image37.svg"/><Relationship Id="rId3" Type="http://schemas.openxmlformats.org/officeDocument/2006/relationships/tags" Target="../tags/tag307.xml"/><Relationship Id="rId29" Type="http://schemas.openxmlformats.org/officeDocument/2006/relationships/image" Target="../media/image36.png"/><Relationship Id="rId28" Type="http://schemas.openxmlformats.org/officeDocument/2006/relationships/tags" Target="../tags/tag328.xml"/><Relationship Id="rId27" Type="http://schemas.openxmlformats.org/officeDocument/2006/relationships/image" Target="../media/image35.svg"/><Relationship Id="rId26" Type="http://schemas.openxmlformats.org/officeDocument/2006/relationships/image" Target="../media/image34.png"/><Relationship Id="rId25" Type="http://schemas.openxmlformats.org/officeDocument/2006/relationships/tags" Target="../tags/tag327.xml"/><Relationship Id="rId24" Type="http://schemas.openxmlformats.org/officeDocument/2006/relationships/image" Target="../media/image33.svg"/><Relationship Id="rId23" Type="http://schemas.openxmlformats.org/officeDocument/2006/relationships/image" Target="../media/image32.png"/><Relationship Id="rId22" Type="http://schemas.openxmlformats.org/officeDocument/2006/relationships/tags" Target="../tags/tag326.xml"/><Relationship Id="rId21" Type="http://schemas.openxmlformats.org/officeDocument/2006/relationships/tags" Target="../tags/tag325.xml"/><Relationship Id="rId20" Type="http://schemas.openxmlformats.org/officeDocument/2006/relationships/tags" Target="../tags/tag324.xml"/><Relationship Id="rId2" Type="http://schemas.openxmlformats.org/officeDocument/2006/relationships/tags" Target="../tags/tag306.xml"/><Relationship Id="rId19" Type="http://schemas.openxmlformats.org/officeDocument/2006/relationships/tags" Target="../tags/tag323.xml"/><Relationship Id="rId18" Type="http://schemas.openxmlformats.org/officeDocument/2006/relationships/tags" Target="../tags/tag322.xml"/><Relationship Id="rId17" Type="http://schemas.openxmlformats.org/officeDocument/2006/relationships/tags" Target="../tags/tag321.xml"/><Relationship Id="rId16" Type="http://schemas.openxmlformats.org/officeDocument/2006/relationships/tags" Target="../tags/tag320.xml"/><Relationship Id="rId15" Type="http://schemas.openxmlformats.org/officeDocument/2006/relationships/tags" Target="../tags/tag319.xml"/><Relationship Id="rId14" Type="http://schemas.openxmlformats.org/officeDocument/2006/relationships/tags" Target="../tags/tag318.xml"/><Relationship Id="rId13" Type="http://schemas.openxmlformats.org/officeDocument/2006/relationships/tags" Target="../tags/tag317.xml"/><Relationship Id="rId12" Type="http://schemas.openxmlformats.org/officeDocument/2006/relationships/tags" Target="../tags/tag316.xml"/><Relationship Id="rId11" Type="http://schemas.openxmlformats.org/officeDocument/2006/relationships/tags" Target="../tags/tag315.xml"/><Relationship Id="rId10" Type="http://schemas.openxmlformats.org/officeDocument/2006/relationships/tags" Target="../tags/tag314.xml"/><Relationship Id="rId1" Type="http://schemas.openxmlformats.org/officeDocument/2006/relationships/tags" Target="../tags/tag305.xml"/></Relationships>
</file>

<file path=ppt/slides/_rels/slide2.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2" Type="http://schemas.openxmlformats.org/officeDocument/2006/relationships/slideLayout" Target="../slideLayouts/slideLayout40.xml"/><Relationship Id="rId11" Type="http://schemas.openxmlformats.org/officeDocument/2006/relationships/tags" Target="../tags/tag206.xml"/><Relationship Id="rId10" Type="http://schemas.openxmlformats.org/officeDocument/2006/relationships/tags" Target="../tags/tag205.xml"/><Relationship Id="rId1" Type="http://schemas.openxmlformats.org/officeDocument/2006/relationships/tags" Target="../tags/tag19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08.xml"/><Relationship Id="rId1" Type="http://schemas.openxmlformats.org/officeDocument/2006/relationships/tags" Target="../tags/tag20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210.xml"/><Relationship Id="rId2" Type="http://schemas.openxmlformats.org/officeDocument/2006/relationships/image" Target="../media/image9.jpeg"/><Relationship Id="rId1" Type="http://schemas.openxmlformats.org/officeDocument/2006/relationships/tags" Target="../tags/tag20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212.xml"/><Relationship Id="rId2" Type="http://schemas.openxmlformats.org/officeDocument/2006/relationships/image" Target="../media/image10.jpeg"/><Relationship Id="rId1" Type="http://schemas.openxmlformats.org/officeDocument/2006/relationships/tags" Target="../tags/tag211.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tags" Target="../tags/tag215.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214.xml"/><Relationship Id="rId1" Type="http://schemas.openxmlformats.org/officeDocument/2006/relationships/tags" Target="../tags/tag21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1.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image" Target="../media/image11.jpeg"/><Relationship Id="rId1" Type="http://schemas.openxmlformats.org/officeDocument/2006/relationships/tags" Target="../tags/tag216.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220.xml"/><Relationship Id="rId2" Type="http://schemas.openxmlformats.org/officeDocument/2006/relationships/image" Target="../media/image12.jpeg"/><Relationship Id="rId1" Type="http://schemas.openxmlformats.org/officeDocument/2006/relationships/tags" Target="../tags/tag219.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1.xml"/><Relationship Id="rId3" Type="http://schemas.openxmlformats.org/officeDocument/2006/relationships/tags" Target="../tags/tag222.xml"/><Relationship Id="rId2" Type="http://schemas.openxmlformats.org/officeDocument/2006/relationships/image" Target="../media/image13.jpeg"/><Relationship Id="rId1" Type="http://schemas.openxmlformats.org/officeDocument/2006/relationships/tags" Target="../tags/tag2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p:cNvSpPr>
            <a:spLocks noGrp="1"/>
          </p:cNvSpPr>
          <p:nvPr>
            <p:ph type="ctrTitle"/>
            <p:custDataLst>
              <p:tags r:id="rId1"/>
            </p:custDataLst>
          </p:nvPr>
        </p:nvSpPr>
        <p:spPr>
          <a:xfrm>
            <a:off x="704850" y="1473200"/>
            <a:ext cx="7203440" cy="2676525"/>
          </a:xfrm>
        </p:spPr>
        <p:txBody>
          <a:bodyPr vert="horz" wrap="square" lIns="0" tIns="0" rIns="0" bIns="0" anchor="b" anchorCtr="0"/>
          <a:p>
            <a:pPr marL="0" indent="0" defTabSz="685800">
              <a:spcAft>
                <a:spcPct val="0"/>
              </a:spcAft>
              <a:buClrTx/>
              <a:buSzTx/>
              <a:buFontTx/>
              <a:buNone/>
            </a:pPr>
            <a:r>
              <a:rPr lang="zh-CN" altLang="en-US" sz="6000" kern="1200">
                <a:effectLst>
                  <a:outerShdw blurRad="38100" dist="38100" dir="2700000" algn="tl">
                    <a:srgbClr val="000000">
                      <a:alpha val="43137"/>
                    </a:srgbClr>
                  </a:outerShdw>
                </a:effectLst>
                <a:latin typeface="+mj-lt"/>
                <a:ea typeface="+mj-ea"/>
                <a:cs typeface="+mj-cs"/>
              </a:rPr>
              <a:t>金融投资知识普及</a:t>
            </a:r>
            <a:r>
              <a:rPr lang="en-US" altLang="zh-CN" sz="6000" kern="1200">
                <a:effectLst>
                  <a:outerShdw blurRad="38100" dist="38100" dir="2700000" algn="tl">
                    <a:srgbClr val="000000">
                      <a:alpha val="43137"/>
                    </a:srgbClr>
                  </a:outerShdw>
                </a:effectLst>
                <a:latin typeface="+mj-lt"/>
                <a:ea typeface="+mj-ea"/>
                <a:cs typeface="+mj-cs"/>
              </a:rPr>
              <a:t>2</a:t>
            </a:r>
            <a:endParaRPr lang="en-US" altLang="zh-CN" sz="6000" kern="1200">
              <a:effectLst>
                <a:outerShdw blurRad="38100" dist="38100" dir="2700000" algn="tl">
                  <a:srgbClr val="000000">
                    <a:alpha val="43137"/>
                  </a:srgbClr>
                </a:outerShdw>
              </a:effectLst>
              <a:latin typeface="+mj-lt"/>
              <a:ea typeface="+mj-ea"/>
              <a:cs typeface="+mj-cs"/>
            </a:endParaRPr>
          </a:p>
        </p:txBody>
      </p:sp>
      <p:pic>
        <p:nvPicPr>
          <p:cNvPr id="20" name="图片 19"/>
          <p:cNvPicPr>
            <a:picLocks noChangeAspect="1"/>
          </p:cNvPicPr>
          <p:nvPr/>
        </p:nvPicPr>
        <p:blipFill>
          <a:blip r:embed="rId2"/>
          <a:stretch>
            <a:fillRect/>
          </a:stretch>
        </p:blipFill>
        <p:spPr>
          <a:xfrm>
            <a:off x="11258550" y="0"/>
            <a:ext cx="933450" cy="93345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1" name="图片 2"/>
          <p:cNvPicPr>
            <a:picLocks noChangeAspect="1"/>
          </p:cNvPicPr>
          <p:nvPr>
            <p:custDataLst>
              <p:tags r:id="rId1"/>
            </p:custDataLst>
          </p:nvPr>
        </p:nvPicPr>
        <p:blipFill>
          <a:blip r:embed="rId2"/>
          <a:stretch>
            <a:fillRect/>
          </a:stretch>
        </p:blipFill>
        <p:spPr>
          <a:xfrm>
            <a:off x="3246120" y="14605"/>
            <a:ext cx="5706745" cy="6858000"/>
          </a:xfrm>
          <a:prstGeom prst="rect">
            <a:avLst/>
          </a:prstGeom>
          <a:noFill/>
          <a:ln w="9525">
            <a:noFill/>
          </a:ln>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865" name="图片 2"/>
          <p:cNvPicPr>
            <a:picLocks noChangeAspect="1"/>
          </p:cNvPicPr>
          <p:nvPr>
            <p:custDataLst>
              <p:tags r:id="rId1"/>
            </p:custDataLst>
          </p:nvPr>
        </p:nvPicPr>
        <p:blipFill>
          <a:blip r:embed="rId2"/>
          <a:stretch>
            <a:fillRect/>
          </a:stretch>
        </p:blipFill>
        <p:spPr>
          <a:xfrm>
            <a:off x="3157855" y="11430"/>
            <a:ext cx="5293360" cy="6846570"/>
          </a:xfrm>
          <a:prstGeom prst="rect">
            <a:avLst/>
          </a:prstGeom>
          <a:noFill/>
          <a:ln w="9525">
            <a:noFill/>
          </a:ln>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custDataLst>
              <p:tags r:id="rId1"/>
            </p:custDataLst>
          </p:nvPr>
        </p:nvSpPr>
        <p:spPr>
          <a:xfrm>
            <a:off x="2089150" y="4083050"/>
            <a:ext cx="1617663"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35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2"/>
            </p:custDataLst>
          </p:nvPr>
        </p:nvSpPr>
        <p:spPr>
          <a:xfrm>
            <a:off x="2878138" y="1566863"/>
            <a:ext cx="6669088" cy="372427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90000" anchor="ctr"/>
          <a:lstStyle/>
          <a:p>
            <a:pPr indent="0" algn="just" fontAlgn="auto">
              <a:lnSpc>
                <a:spcPct val="150000"/>
              </a:lnSpc>
            </a:pPr>
            <a:endParaRPr lang="zh-CN" altLang="en-US" sz="1350" strike="noStrike" kern="0" spc="0" noProof="1" dirty="0">
              <a:ln>
                <a:noFill/>
                <a:prstDash val="sysDot"/>
              </a:ln>
              <a:solidFill>
                <a:schemeClr val="tx1">
                  <a:lumMod val="85000"/>
                  <a:lumOff val="15000"/>
                </a:schemeClr>
              </a:solidFill>
              <a:latin typeface="+mn-ea"/>
              <a:ea typeface="+mn-ea"/>
              <a:sym typeface="+mn-ea"/>
            </a:endParaRPr>
          </a:p>
        </p:txBody>
      </p:sp>
      <p:sp>
        <p:nvSpPr>
          <p:cNvPr id="4" name="文本框 3"/>
          <p:cNvSpPr txBox="1"/>
          <p:nvPr>
            <p:custDataLst>
              <p:tags r:id="rId3"/>
            </p:custDataLst>
          </p:nvPr>
        </p:nvSpPr>
        <p:spPr>
          <a:xfrm>
            <a:off x="3790950" y="1773555"/>
            <a:ext cx="5539105" cy="3305175"/>
          </a:xfrm>
          <a:prstGeom prst="rect">
            <a:avLst/>
          </a:prstGeom>
          <a:noFill/>
        </p:spPr>
        <p:txBody>
          <a:bodyPr wrap="square" rtlCol="0" anchor="ctr" anchorCtr="0"/>
          <a:p>
            <a:pPr>
              <a:lnSpc>
                <a:spcPct val="150000"/>
              </a:lnSpc>
            </a:pPr>
            <a:r>
              <a:rPr lang="zh-CN" altLang="en-US" sz="2000">
                <a:latin typeface="汉仪正圆 55简" panose="00020600040101010101" charset="-122"/>
                <a:ea typeface="微软雅黑" panose="020B0503020204020204" charset="-122"/>
                <a:cs typeface="汉仪正圆 55简" panose="00020600040101010101" charset="-122"/>
              </a:rPr>
              <a:t>证券投资基金的治理结构是指证券投资基金的管理人，托管人，持有人，以及其他利益相关主体之间的相互关系，是协调证券投资基金各个相关利益主体之间经济关系的一系列制度安排</a:t>
            </a:r>
            <a:endParaRPr lang="zh-CN" altLang="en-US" sz="2000">
              <a:latin typeface="汉仪正圆 55简" panose="00020600040101010101" charset="-122"/>
              <a:ea typeface="汉仪正圆 55简" panose="00020600040101010101" charset="-122"/>
            </a:endParaRPr>
          </a:p>
        </p:txBody>
      </p:sp>
      <p:sp>
        <p:nvSpPr>
          <p:cNvPr id="37892" name="标题 1"/>
          <p:cNvSpPr>
            <a:spLocks noGrp="1"/>
          </p:cNvSpPr>
          <p:nvPr>
            <p:ph type="title"/>
            <p:custDataLst>
              <p:tags r:id="rId4"/>
            </p:custDataLst>
          </p:nvPr>
        </p:nvSpPr>
        <p:spPr/>
        <p:txBody>
          <a:bodyPr vert="horz" wrap="square" lIns="0" tIns="0" rIns="0" bIns="0" anchor="b" anchorCtr="0"/>
          <a:p>
            <a:pPr>
              <a:buSzTx/>
            </a:pPr>
            <a:r>
              <a:rPr lang="zh-CN" altLang="en-US" sz="3200" dirty="0">
                <a:solidFill>
                  <a:schemeClr val="bg2">
                    <a:lumMod val="50000"/>
                  </a:schemeClr>
                </a:solidFill>
                <a:effectLst>
                  <a:outerShdw blurRad="38100" dist="38100" dir="2700000" algn="tl">
                    <a:srgbClr val="000000">
                      <a:alpha val="43137"/>
                    </a:srgbClr>
                  </a:outerShdw>
                </a:effectLst>
              </a:rPr>
              <a:t>第二节.证券投资基金理论</a:t>
            </a:r>
            <a:endParaRPr lang="zh-CN" altLang="en-US" sz="3200" dirty="0">
              <a:solidFill>
                <a:schemeClr val="bg2">
                  <a:lumMod val="50000"/>
                </a:schemeClr>
              </a:solidFill>
              <a:effectLst>
                <a:outerShdw blurRad="38100" dist="38100" dir="2700000" algn="tl">
                  <a:srgbClr val="000000">
                    <a:alpha val="43137"/>
                  </a:srgbClr>
                </a:outerShdw>
              </a:effectLst>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10"/>
          <p:cNvSpPr>
            <a:spLocks noGrp="1"/>
          </p:cNvSpPr>
          <p:nvPr>
            <p:ph type="title"/>
            <p:custDataLst>
              <p:tags r:id="rId1"/>
            </p:custDataLst>
          </p:nvPr>
        </p:nvSpPr>
        <p:spPr/>
        <p:txBody>
          <a:bodyPr vert="horz" wrap="square" lIns="0" tIns="0" rIns="0" bIns="0" anchor="b" anchorCtr="0"/>
          <a:p>
            <a:pPr>
              <a:buSzTx/>
            </a:pPr>
            <a:r>
              <a:rPr lang="zh-CN" altLang="en-US" sz="3200" dirty="0">
                <a:solidFill>
                  <a:schemeClr val="bg2">
                    <a:lumMod val="50000"/>
                  </a:schemeClr>
                </a:solidFill>
                <a:effectLst>
                  <a:outerShdw blurRad="38100" dist="38100" dir="2700000" algn="tl">
                    <a:srgbClr val="000000">
                      <a:alpha val="43137"/>
                    </a:srgbClr>
                  </a:outerShdw>
                </a:effectLst>
              </a:rPr>
              <a:t>英国单位信托基金的治理结构</a:t>
            </a:r>
            <a:endParaRPr lang="zh-CN" altLang="en-US" sz="3200" dirty="0">
              <a:solidFill>
                <a:schemeClr val="bg2">
                  <a:lumMod val="50000"/>
                </a:schemeClr>
              </a:solidFill>
              <a:effectLst>
                <a:outerShdw blurRad="38100" dist="38100" dir="2700000" algn="tl">
                  <a:srgbClr val="000000">
                    <a:alpha val="43137"/>
                  </a:srgbClr>
                </a:outerShdw>
              </a:effectLst>
            </a:endParaRPr>
          </a:p>
        </p:txBody>
      </p:sp>
      <p:pic>
        <p:nvPicPr>
          <p:cNvPr id="90" name="图形 89"/>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6583846" y="4876457"/>
            <a:ext cx="1414221" cy="537246"/>
          </a:xfrm>
          <a:prstGeom prst="rect">
            <a:avLst/>
          </a:prstGeom>
        </p:spPr>
      </p:pic>
      <p:sp>
        <p:nvSpPr>
          <p:cNvPr id="12" name="任意多边形: 形状 11"/>
          <p:cNvSpPr/>
          <p:nvPr>
            <p:custDataLst>
              <p:tags r:id="rId5"/>
            </p:custDataLst>
          </p:nvPr>
        </p:nvSpPr>
        <p:spPr>
          <a:xfrm>
            <a:off x="7820025" y="2592388"/>
            <a:ext cx="1417638" cy="1008063"/>
          </a:xfrm>
          <a:custGeom>
            <a:avLst/>
            <a:gdLst>
              <a:gd name="connsiteX0" fmla="*/ 2121394 w 2121393"/>
              <a:gd name="connsiteY0" fmla="*/ 1371748 h 1371748"/>
              <a:gd name="connsiteX1" fmla="*/ 2665 w 2121393"/>
              <a:gd name="connsiteY1" fmla="*/ 862340 h 1371748"/>
              <a:gd name="connsiteX2" fmla="*/ 0 w 2121393"/>
              <a:gd name="connsiteY2" fmla="*/ 0 h 1371748"/>
              <a:gd name="connsiteX3" fmla="*/ 2118729 w 2121393"/>
              <a:gd name="connsiteY3" fmla="*/ 509409 h 1371748"/>
            </a:gdLst>
            <a:ahLst/>
            <a:cxnLst>
              <a:cxn ang="0">
                <a:pos x="connsiteX0" y="connsiteY0"/>
              </a:cxn>
              <a:cxn ang="0">
                <a:pos x="connsiteX1" y="connsiteY1"/>
              </a:cxn>
              <a:cxn ang="0">
                <a:pos x="connsiteX2" y="connsiteY2"/>
              </a:cxn>
              <a:cxn ang="0">
                <a:pos x="connsiteX3" y="connsiteY3"/>
              </a:cxn>
            </a:cxnLst>
            <a:rect l="l" t="t" r="r" b="b"/>
            <a:pathLst>
              <a:path w="2121393" h="1371748">
                <a:moveTo>
                  <a:pt x="2121394" y="1371748"/>
                </a:moveTo>
                <a:lnTo>
                  <a:pt x="2665" y="862340"/>
                </a:lnTo>
                <a:lnTo>
                  <a:pt x="0" y="0"/>
                </a:lnTo>
                <a:lnTo>
                  <a:pt x="2118729" y="509409"/>
                </a:lnTo>
                <a:close/>
              </a:path>
            </a:pathLst>
          </a:custGeom>
          <a:solidFill>
            <a:schemeClr val="accent1"/>
          </a:solidFill>
          <a:ln w="3801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3" name="任意多边形: 形状 12"/>
          <p:cNvSpPr/>
          <p:nvPr>
            <p:custDataLst>
              <p:tags r:id="rId6"/>
            </p:custDataLst>
          </p:nvPr>
        </p:nvSpPr>
        <p:spPr>
          <a:xfrm>
            <a:off x="7820025" y="2446338"/>
            <a:ext cx="1801813" cy="520700"/>
          </a:xfrm>
          <a:custGeom>
            <a:avLst/>
            <a:gdLst>
              <a:gd name="connsiteX0" fmla="*/ 2118729 w 2697809"/>
              <a:gd name="connsiteY0" fmla="*/ 708908 h 708907"/>
              <a:gd name="connsiteX1" fmla="*/ 0 w 2697809"/>
              <a:gd name="connsiteY1" fmla="*/ 199499 h 708907"/>
              <a:gd name="connsiteX2" fmla="*/ 579081 w 2697809"/>
              <a:gd name="connsiteY2" fmla="*/ 0 h 708907"/>
              <a:gd name="connsiteX3" fmla="*/ 2697810 w 2697809"/>
              <a:gd name="connsiteY3" fmla="*/ 509789 h 708907"/>
            </a:gdLst>
            <a:ahLst/>
            <a:cxnLst>
              <a:cxn ang="0">
                <a:pos x="connsiteX0" y="connsiteY0"/>
              </a:cxn>
              <a:cxn ang="0">
                <a:pos x="connsiteX1" y="connsiteY1"/>
              </a:cxn>
              <a:cxn ang="0">
                <a:pos x="connsiteX2" y="connsiteY2"/>
              </a:cxn>
              <a:cxn ang="0">
                <a:pos x="connsiteX3" y="connsiteY3"/>
              </a:cxn>
            </a:cxnLst>
            <a:rect l="l" t="t" r="r" b="b"/>
            <a:pathLst>
              <a:path w="2697809" h="708907">
                <a:moveTo>
                  <a:pt x="2118729" y="708908"/>
                </a:moveTo>
                <a:lnTo>
                  <a:pt x="0" y="199499"/>
                </a:lnTo>
                <a:lnTo>
                  <a:pt x="579081" y="0"/>
                </a:lnTo>
                <a:lnTo>
                  <a:pt x="2697810" y="509789"/>
                </a:lnTo>
                <a:close/>
              </a:path>
            </a:pathLst>
          </a:custGeom>
          <a:solidFill>
            <a:schemeClr val="accent1">
              <a:lumMod val="40000"/>
              <a:lumOff val="60000"/>
            </a:schemeClr>
          </a:solidFill>
          <a:ln w="3801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4" name="任意多边形: 形状 13"/>
          <p:cNvSpPr/>
          <p:nvPr>
            <p:custDataLst>
              <p:tags r:id="rId7"/>
            </p:custDataLst>
          </p:nvPr>
        </p:nvSpPr>
        <p:spPr>
          <a:xfrm>
            <a:off x="7434263" y="3225800"/>
            <a:ext cx="1803400" cy="522288"/>
          </a:xfrm>
          <a:custGeom>
            <a:avLst/>
            <a:gdLst>
              <a:gd name="connsiteX0" fmla="*/ 2118729 w 2699713"/>
              <a:gd name="connsiteY0" fmla="*/ 709669 h 709669"/>
              <a:gd name="connsiteX1" fmla="*/ 0 w 2699713"/>
              <a:gd name="connsiteY1" fmla="*/ 200261 h 709669"/>
              <a:gd name="connsiteX2" fmla="*/ 580985 w 2699713"/>
              <a:gd name="connsiteY2" fmla="*/ 0 h 709669"/>
              <a:gd name="connsiteX3" fmla="*/ 2699713 w 2699713"/>
              <a:gd name="connsiteY3" fmla="*/ 509409 h 709669"/>
            </a:gdLst>
            <a:ahLst/>
            <a:cxnLst>
              <a:cxn ang="0">
                <a:pos x="connsiteX0" y="connsiteY0"/>
              </a:cxn>
              <a:cxn ang="0">
                <a:pos x="connsiteX1" y="connsiteY1"/>
              </a:cxn>
              <a:cxn ang="0">
                <a:pos x="connsiteX2" y="connsiteY2"/>
              </a:cxn>
              <a:cxn ang="0">
                <a:pos x="connsiteX3" y="connsiteY3"/>
              </a:cxn>
            </a:cxnLst>
            <a:rect l="l" t="t" r="r" b="b"/>
            <a:pathLst>
              <a:path w="2699713" h="709669">
                <a:moveTo>
                  <a:pt x="2118729" y="709669"/>
                </a:moveTo>
                <a:lnTo>
                  <a:pt x="0" y="200261"/>
                </a:lnTo>
                <a:lnTo>
                  <a:pt x="580985" y="0"/>
                </a:lnTo>
                <a:lnTo>
                  <a:pt x="2699713" y="509409"/>
                </a:lnTo>
                <a:close/>
              </a:path>
            </a:pathLst>
          </a:custGeom>
          <a:solidFill>
            <a:schemeClr val="accent1">
              <a:lumMod val="40000"/>
              <a:lumOff val="60000"/>
            </a:schemeClr>
          </a:solidFill>
          <a:ln w="3801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5" name="任意多边形: 形状 14"/>
          <p:cNvSpPr/>
          <p:nvPr>
            <p:custDataLst>
              <p:tags r:id="rId8"/>
            </p:custDataLst>
          </p:nvPr>
        </p:nvSpPr>
        <p:spPr>
          <a:xfrm>
            <a:off x="7434263" y="3373438"/>
            <a:ext cx="1416050" cy="1008063"/>
          </a:xfrm>
          <a:custGeom>
            <a:avLst/>
            <a:gdLst>
              <a:gd name="connsiteX0" fmla="*/ 2121013 w 2121012"/>
              <a:gd name="connsiteY0" fmla="*/ 1372129 h 1372129"/>
              <a:gd name="connsiteX1" fmla="*/ 2665 w 2121012"/>
              <a:gd name="connsiteY1" fmla="*/ 862340 h 1372129"/>
              <a:gd name="connsiteX2" fmla="*/ 0 w 2121012"/>
              <a:gd name="connsiteY2" fmla="*/ 0 h 1372129"/>
              <a:gd name="connsiteX3" fmla="*/ 2118729 w 2121012"/>
              <a:gd name="connsiteY3" fmla="*/ 509409 h 1372129"/>
            </a:gdLst>
            <a:ahLst/>
            <a:cxnLst>
              <a:cxn ang="0">
                <a:pos x="connsiteX0" y="connsiteY0"/>
              </a:cxn>
              <a:cxn ang="0">
                <a:pos x="connsiteX1" y="connsiteY1"/>
              </a:cxn>
              <a:cxn ang="0">
                <a:pos x="connsiteX2" y="connsiteY2"/>
              </a:cxn>
              <a:cxn ang="0">
                <a:pos x="connsiteX3" y="connsiteY3"/>
              </a:cxn>
            </a:cxnLst>
            <a:rect l="l" t="t" r="r" b="b"/>
            <a:pathLst>
              <a:path w="2121012" h="1372129">
                <a:moveTo>
                  <a:pt x="2121013" y="1372129"/>
                </a:moveTo>
                <a:lnTo>
                  <a:pt x="2665" y="862340"/>
                </a:lnTo>
                <a:lnTo>
                  <a:pt x="0" y="0"/>
                </a:lnTo>
                <a:lnTo>
                  <a:pt x="2118729" y="509409"/>
                </a:lnTo>
                <a:close/>
              </a:path>
            </a:pathLst>
          </a:custGeom>
          <a:solidFill>
            <a:schemeClr val="accent1"/>
          </a:solidFill>
          <a:ln w="3801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6" name="任意多边形: 形状 15"/>
          <p:cNvSpPr/>
          <p:nvPr>
            <p:custDataLst>
              <p:tags r:id="rId9"/>
            </p:custDataLst>
          </p:nvPr>
        </p:nvSpPr>
        <p:spPr>
          <a:xfrm>
            <a:off x="7048500" y="4152900"/>
            <a:ext cx="1417638" cy="1008063"/>
          </a:xfrm>
          <a:custGeom>
            <a:avLst/>
            <a:gdLst>
              <a:gd name="connsiteX0" fmla="*/ 2121013 w 2121012"/>
              <a:gd name="connsiteY0" fmla="*/ 1372129 h 1372129"/>
              <a:gd name="connsiteX1" fmla="*/ 2284 w 2121012"/>
              <a:gd name="connsiteY1" fmla="*/ 862720 h 1372129"/>
              <a:gd name="connsiteX2" fmla="*/ 0 w 2121012"/>
              <a:gd name="connsiteY2" fmla="*/ 0 h 1372129"/>
              <a:gd name="connsiteX3" fmla="*/ 2118348 w 2121012"/>
              <a:gd name="connsiteY3" fmla="*/ 509409 h 1372129"/>
            </a:gdLst>
            <a:ahLst/>
            <a:cxnLst>
              <a:cxn ang="0">
                <a:pos x="connsiteX0" y="connsiteY0"/>
              </a:cxn>
              <a:cxn ang="0">
                <a:pos x="connsiteX1" y="connsiteY1"/>
              </a:cxn>
              <a:cxn ang="0">
                <a:pos x="connsiteX2" y="connsiteY2"/>
              </a:cxn>
              <a:cxn ang="0">
                <a:pos x="connsiteX3" y="connsiteY3"/>
              </a:cxn>
            </a:cxnLst>
            <a:rect l="l" t="t" r="r" b="b"/>
            <a:pathLst>
              <a:path w="2121012" h="1372129">
                <a:moveTo>
                  <a:pt x="2121013" y="1372129"/>
                </a:moveTo>
                <a:lnTo>
                  <a:pt x="2284" y="862720"/>
                </a:lnTo>
                <a:lnTo>
                  <a:pt x="0" y="0"/>
                </a:lnTo>
                <a:lnTo>
                  <a:pt x="2118348" y="509409"/>
                </a:lnTo>
                <a:close/>
              </a:path>
            </a:pathLst>
          </a:custGeom>
          <a:solidFill>
            <a:schemeClr val="accent1"/>
          </a:solidFill>
          <a:ln w="3801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7" name="任意多边形: 形状 16"/>
          <p:cNvSpPr/>
          <p:nvPr>
            <p:custDataLst>
              <p:tags r:id="rId10"/>
            </p:custDataLst>
          </p:nvPr>
        </p:nvSpPr>
        <p:spPr>
          <a:xfrm>
            <a:off x="8464550" y="2820988"/>
            <a:ext cx="1157288" cy="2339975"/>
          </a:xfrm>
          <a:custGeom>
            <a:avLst/>
            <a:gdLst>
              <a:gd name="connsiteX0" fmla="*/ 1155117 w 1734197"/>
              <a:gd name="connsiteY0" fmla="*/ 199119 h 3186278"/>
              <a:gd name="connsiteX1" fmla="*/ 1157782 w 1734197"/>
              <a:gd name="connsiteY1" fmla="*/ 1061458 h 3186278"/>
              <a:gd name="connsiteX2" fmla="*/ 576797 w 1734197"/>
              <a:gd name="connsiteY2" fmla="*/ 1261719 h 3186278"/>
              <a:gd name="connsiteX3" fmla="*/ 579081 w 1734197"/>
              <a:gd name="connsiteY3" fmla="*/ 2124440 h 3186278"/>
              <a:gd name="connsiteX4" fmla="*/ 0 w 1734197"/>
              <a:gd name="connsiteY4" fmla="*/ 2323558 h 3186278"/>
              <a:gd name="connsiteX5" fmla="*/ 2665 w 1734197"/>
              <a:gd name="connsiteY5" fmla="*/ 3186279 h 3186278"/>
              <a:gd name="connsiteX6" fmla="*/ 583650 w 1734197"/>
              <a:gd name="connsiteY6" fmla="*/ 2981069 h 3186278"/>
              <a:gd name="connsiteX7" fmla="*/ 1734198 w 1734197"/>
              <a:gd name="connsiteY7" fmla="*/ 2584735 h 3186278"/>
              <a:gd name="connsiteX8" fmla="*/ 1734198 w 1734197"/>
              <a:gd name="connsiteY8" fmla="*/ 0 h 318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4197" h="3186278">
                <a:moveTo>
                  <a:pt x="1155117" y="199119"/>
                </a:moveTo>
                <a:lnTo>
                  <a:pt x="1157782" y="1061458"/>
                </a:lnTo>
                <a:lnTo>
                  <a:pt x="576797" y="1261719"/>
                </a:lnTo>
                <a:lnTo>
                  <a:pt x="579081" y="2124440"/>
                </a:lnTo>
                <a:lnTo>
                  <a:pt x="0" y="2323558"/>
                </a:lnTo>
                <a:lnTo>
                  <a:pt x="2665" y="3186279"/>
                </a:lnTo>
                <a:lnTo>
                  <a:pt x="583650" y="2981069"/>
                </a:lnTo>
                <a:lnTo>
                  <a:pt x="1734198" y="2584735"/>
                </a:lnTo>
                <a:lnTo>
                  <a:pt x="1734198" y="0"/>
                </a:lnTo>
                <a:close/>
              </a:path>
            </a:pathLst>
          </a:custGeom>
          <a:solidFill>
            <a:schemeClr val="accent1">
              <a:lumMod val="20000"/>
              <a:lumOff val="80000"/>
            </a:schemeClr>
          </a:solidFill>
          <a:ln w="3801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8" name="任意多边形: 形状 17"/>
          <p:cNvSpPr/>
          <p:nvPr>
            <p:custDataLst>
              <p:tags r:id="rId11"/>
            </p:custDataLst>
          </p:nvPr>
        </p:nvSpPr>
        <p:spPr>
          <a:xfrm>
            <a:off x="7048500" y="4006850"/>
            <a:ext cx="1801813" cy="520700"/>
          </a:xfrm>
          <a:custGeom>
            <a:avLst/>
            <a:gdLst>
              <a:gd name="connsiteX0" fmla="*/ 2118348 w 2697428"/>
              <a:gd name="connsiteY0" fmla="*/ 708908 h 708907"/>
              <a:gd name="connsiteX1" fmla="*/ 0 w 2697428"/>
              <a:gd name="connsiteY1" fmla="*/ 199499 h 708907"/>
              <a:gd name="connsiteX2" fmla="*/ 579081 w 2697428"/>
              <a:gd name="connsiteY2" fmla="*/ 0 h 708907"/>
              <a:gd name="connsiteX3" fmla="*/ 2697429 w 2697428"/>
              <a:gd name="connsiteY3" fmla="*/ 509789 h 708907"/>
            </a:gdLst>
            <a:ahLst/>
            <a:cxnLst>
              <a:cxn ang="0">
                <a:pos x="connsiteX0" y="connsiteY0"/>
              </a:cxn>
              <a:cxn ang="0">
                <a:pos x="connsiteX1" y="connsiteY1"/>
              </a:cxn>
              <a:cxn ang="0">
                <a:pos x="connsiteX2" y="connsiteY2"/>
              </a:cxn>
              <a:cxn ang="0">
                <a:pos x="connsiteX3" y="connsiteY3"/>
              </a:cxn>
            </a:cxnLst>
            <a:rect l="l" t="t" r="r" b="b"/>
            <a:pathLst>
              <a:path w="2697428" h="708907">
                <a:moveTo>
                  <a:pt x="2118348" y="708908"/>
                </a:moveTo>
                <a:lnTo>
                  <a:pt x="0" y="199499"/>
                </a:lnTo>
                <a:lnTo>
                  <a:pt x="579081" y="0"/>
                </a:lnTo>
                <a:lnTo>
                  <a:pt x="2697429" y="509789"/>
                </a:lnTo>
                <a:close/>
              </a:path>
            </a:pathLst>
          </a:custGeom>
          <a:solidFill>
            <a:schemeClr val="accent1">
              <a:lumMod val="40000"/>
              <a:lumOff val="60000"/>
            </a:schemeClr>
          </a:solidFill>
          <a:ln w="3801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19" name="任意多边形: 形状 18"/>
          <p:cNvSpPr/>
          <p:nvPr>
            <p:custDataLst>
              <p:tags r:id="rId12"/>
            </p:custDataLst>
          </p:nvPr>
        </p:nvSpPr>
        <p:spPr>
          <a:xfrm>
            <a:off x="7388225" y="4243388"/>
            <a:ext cx="600075" cy="792163"/>
          </a:xfrm>
          <a:custGeom>
            <a:avLst/>
            <a:gdLst>
              <a:gd name="connsiteX0" fmla="*/ 0 w 898508"/>
              <a:gd name="connsiteY0" fmla="*/ 861959 h 1077448"/>
              <a:gd name="connsiteX1" fmla="*/ 1142 w 898508"/>
              <a:gd name="connsiteY1" fmla="*/ 0 h 1077448"/>
              <a:gd name="connsiteX2" fmla="*/ 898508 w 898508"/>
              <a:gd name="connsiteY2" fmla="*/ 215490 h 1077448"/>
              <a:gd name="connsiteX3" fmla="*/ 898128 w 898508"/>
              <a:gd name="connsiteY3" fmla="*/ 1077449 h 1077448"/>
            </a:gdLst>
            <a:ahLst/>
            <a:cxnLst>
              <a:cxn ang="0">
                <a:pos x="connsiteX0" y="connsiteY0"/>
              </a:cxn>
              <a:cxn ang="0">
                <a:pos x="connsiteX1" y="connsiteY1"/>
              </a:cxn>
              <a:cxn ang="0">
                <a:pos x="connsiteX2" y="connsiteY2"/>
              </a:cxn>
              <a:cxn ang="0">
                <a:pos x="connsiteX3" y="connsiteY3"/>
              </a:cxn>
            </a:cxnLst>
            <a:rect l="l" t="t" r="r" b="b"/>
            <a:pathLst>
              <a:path w="898508" h="1077448">
                <a:moveTo>
                  <a:pt x="0" y="861959"/>
                </a:moveTo>
                <a:lnTo>
                  <a:pt x="1142" y="0"/>
                </a:lnTo>
                <a:lnTo>
                  <a:pt x="898508" y="215490"/>
                </a:lnTo>
                <a:lnTo>
                  <a:pt x="898128" y="1077449"/>
                </a:lnTo>
                <a:close/>
              </a:path>
            </a:pathLst>
          </a:custGeom>
          <a:solidFill>
            <a:schemeClr val="accent3"/>
          </a:solidFill>
          <a:ln w="32605" cap="flat">
            <a:noFill/>
            <a:prstDash val="solid"/>
            <a:miter/>
          </a:ln>
        </p:spPr>
        <p:txBody>
          <a:bodyPr rot="0" spcFirstLastPara="0" vertOverflow="overflow" horzOverflow="overflow" vert="horz" wrap="square" lIns="68580" tIns="34290" rIns="68580" bIns="34290" numCol="1" spcCol="0" rtlCol="0" fromWordArt="0" anchor="ctr" anchorCtr="0" forceAA="0" compatLnSpc="1">
            <a:noAutofit/>
          </a:bodyPr>
          <a:p>
            <a:endParaRPr>
              <a:latin typeface="Arial" panose="020B0604020202020204" pitchFamily="34" charset="0"/>
              <a:ea typeface="微软雅黑" panose="020B0503020204020204" charset="-122"/>
            </a:endParaRPr>
          </a:p>
        </p:txBody>
      </p:sp>
      <p:sp>
        <p:nvSpPr>
          <p:cNvPr id="20" name="任意多边形: 形状 19"/>
          <p:cNvSpPr/>
          <p:nvPr>
            <p:custDataLst>
              <p:tags r:id="rId13"/>
            </p:custDataLst>
          </p:nvPr>
        </p:nvSpPr>
        <p:spPr>
          <a:xfrm>
            <a:off x="7389813" y="4097338"/>
            <a:ext cx="982663" cy="304800"/>
          </a:xfrm>
          <a:custGeom>
            <a:avLst/>
            <a:gdLst>
              <a:gd name="connsiteX0" fmla="*/ 0 w 1470736"/>
              <a:gd name="connsiteY0" fmla="*/ 199499 h 414608"/>
              <a:gd name="connsiteX1" fmla="*/ 579462 w 1470736"/>
              <a:gd name="connsiteY1" fmla="*/ 0 h 414608"/>
              <a:gd name="connsiteX2" fmla="*/ 1470736 w 1470736"/>
              <a:gd name="connsiteY2" fmla="*/ 215870 h 414608"/>
              <a:gd name="connsiteX3" fmla="*/ 894701 w 1470736"/>
              <a:gd name="connsiteY3" fmla="*/ 414608 h 414608"/>
            </a:gdLst>
            <a:ahLst/>
            <a:cxnLst>
              <a:cxn ang="0">
                <a:pos x="connsiteX0" y="connsiteY0"/>
              </a:cxn>
              <a:cxn ang="0">
                <a:pos x="connsiteX1" y="connsiteY1"/>
              </a:cxn>
              <a:cxn ang="0">
                <a:pos x="connsiteX2" y="connsiteY2"/>
              </a:cxn>
              <a:cxn ang="0">
                <a:pos x="connsiteX3" y="connsiteY3"/>
              </a:cxn>
            </a:cxnLst>
            <a:rect l="l" t="t" r="r" b="b"/>
            <a:pathLst>
              <a:path w="1470736" h="414608">
                <a:moveTo>
                  <a:pt x="0" y="199499"/>
                </a:moveTo>
                <a:lnTo>
                  <a:pt x="579462" y="0"/>
                </a:lnTo>
                <a:lnTo>
                  <a:pt x="1470736" y="215870"/>
                </a:lnTo>
                <a:lnTo>
                  <a:pt x="894701" y="414608"/>
                </a:lnTo>
                <a:close/>
              </a:path>
            </a:pathLst>
          </a:custGeom>
          <a:solidFill>
            <a:schemeClr val="accent2"/>
          </a:solidFill>
          <a:ln w="3260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2" name="任意多边形: 形状 21"/>
          <p:cNvSpPr/>
          <p:nvPr>
            <p:custDataLst>
              <p:tags r:id="rId14"/>
            </p:custDataLst>
          </p:nvPr>
        </p:nvSpPr>
        <p:spPr>
          <a:xfrm>
            <a:off x="7778750" y="3465513"/>
            <a:ext cx="600075" cy="790575"/>
          </a:xfrm>
          <a:custGeom>
            <a:avLst/>
            <a:gdLst>
              <a:gd name="connsiteX0" fmla="*/ 0 w 898508"/>
              <a:gd name="connsiteY0" fmla="*/ 861578 h 1077448"/>
              <a:gd name="connsiteX1" fmla="*/ 1142 w 898508"/>
              <a:gd name="connsiteY1" fmla="*/ 0 h 1077448"/>
              <a:gd name="connsiteX2" fmla="*/ 898509 w 898508"/>
              <a:gd name="connsiteY2" fmla="*/ 215490 h 1077448"/>
              <a:gd name="connsiteX3" fmla="*/ 897747 w 898508"/>
              <a:gd name="connsiteY3" fmla="*/ 1077449 h 1077448"/>
            </a:gdLst>
            <a:ahLst/>
            <a:cxnLst>
              <a:cxn ang="0">
                <a:pos x="connsiteX0" y="connsiteY0"/>
              </a:cxn>
              <a:cxn ang="0">
                <a:pos x="connsiteX1" y="connsiteY1"/>
              </a:cxn>
              <a:cxn ang="0">
                <a:pos x="connsiteX2" y="connsiteY2"/>
              </a:cxn>
              <a:cxn ang="0">
                <a:pos x="connsiteX3" y="connsiteY3"/>
              </a:cxn>
            </a:cxnLst>
            <a:rect l="l" t="t" r="r" b="b"/>
            <a:pathLst>
              <a:path w="898508" h="1077448">
                <a:moveTo>
                  <a:pt x="0" y="861578"/>
                </a:moveTo>
                <a:lnTo>
                  <a:pt x="1142" y="0"/>
                </a:lnTo>
                <a:lnTo>
                  <a:pt x="898509" y="215490"/>
                </a:lnTo>
                <a:lnTo>
                  <a:pt x="897747" y="1077449"/>
                </a:lnTo>
                <a:close/>
              </a:path>
            </a:pathLst>
          </a:custGeom>
          <a:solidFill>
            <a:schemeClr val="accent3"/>
          </a:solidFill>
          <a:ln w="3260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3" name="任意多边形: 形状 22"/>
          <p:cNvSpPr/>
          <p:nvPr>
            <p:custDataLst>
              <p:tags r:id="rId15"/>
            </p:custDataLst>
          </p:nvPr>
        </p:nvSpPr>
        <p:spPr>
          <a:xfrm>
            <a:off x="7778750" y="3317875"/>
            <a:ext cx="984250" cy="306388"/>
          </a:xfrm>
          <a:custGeom>
            <a:avLst/>
            <a:gdLst>
              <a:gd name="connsiteX0" fmla="*/ 0 w 1474163"/>
              <a:gd name="connsiteY0" fmla="*/ 202164 h 418034"/>
              <a:gd name="connsiteX1" fmla="*/ 581746 w 1474163"/>
              <a:gd name="connsiteY1" fmla="*/ 0 h 418034"/>
              <a:gd name="connsiteX2" fmla="*/ 1474163 w 1474163"/>
              <a:gd name="connsiteY2" fmla="*/ 213586 h 418034"/>
              <a:gd name="connsiteX3" fmla="*/ 896224 w 1474163"/>
              <a:gd name="connsiteY3" fmla="*/ 418035 h 418034"/>
            </a:gdLst>
            <a:ahLst/>
            <a:cxnLst>
              <a:cxn ang="0">
                <a:pos x="connsiteX0" y="connsiteY0"/>
              </a:cxn>
              <a:cxn ang="0">
                <a:pos x="connsiteX1" y="connsiteY1"/>
              </a:cxn>
              <a:cxn ang="0">
                <a:pos x="connsiteX2" y="connsiteY2"/>
              </a:cxn>
              <a:cxn ang="0">
                <a:pos x="connsiteX3" y="connsiteY3"/>
              </a:cxn>
            </a:cxnLst>
            <a:rect l="l" t="t" r="r" b="b"/>
            <a:pathLst>
              <a:path w="1474163" h="418034">
                <a:moveTo>
                  <a:pt x="0" y="202164"/>
                </a:moveTo>
                <a:lnTo>
                  <a:pt x="581746" y="0"/>
                </a:lnTo>
                <a:lnTo>
                  <a:pt x="1474163" y="213586"/>
                </a:lnTo>
                <a:lnTo>
                  <a:pt x="896224" y="418035"/>
                </a:lnTo>
                <a:close/>
              </a:path>
            </a:pathLst>
          </a:custGeom>
          <a:solidFill>
            <a:schemeClr val="accent2">
              <a:alpha val="99000"/>
            </a:schemeClr>
          </a:solidFill>
          <a:ln w="3260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4" name="任意多边形: 形状 23"/>
          <p:cNvSpPr/>
          <p:nvPr>
            <p:custDataLst>
              <p:tags r:id="rId16"/>
            </p:custDataLst>
          </p:nvPr>
        </p:nvSpPr>
        <p:spPr>
          <a:xfrm>
            <a:off x="7388225" y="4241800"/>
            <a:ext cx="609600" cy="163513"/>
          </a:xfrm>
          <a:custGeom>
            <a:avLst/>
            <a:gdLst>
              <a:gd name="connsiteX0" fmla="*/ 0 w 913737"/>
              <a:gd name="connsiteY0" fmla="*/ 0 h 222342"/>
              <a:gd name="connsiteX1" fmla="*/ 143914 w 913737"/>
              <a:gd name="connsiteY1" fmla="*/ 29696 h 222342"/>
              <a:gd name="connsiteX2" fmla="*/ 290873 w 913737"/>
              <a:gd name="connsiteY2" fmla="*/ 62439 h 222342"/>
              <a:gd name="connsiteX3" fmla="*/ 458772 w 913737"/>
              <a:gd name="connsiteY3" fmla="*/ 102034 h 222342"/>
              <a:gd name="connsiteX4" fmla="*/ 626291 w 913737"/>
              <a:gd name="connsiteY4" fmla="*/ 143914 h 222342"/>
              <a:gd name="connsiteX5" fmla="*/ 772108 w 913737"/>
              <a:gd name="connsiteY5" fmla="*/ 182367 h 222342"/>
              <a:gd name="connsiteX6" fmla="*/ 913737 w 913737"/>
              <a:gd name="connsiteY6" fmla="*/ 222343 h 222342"/>
              <a:gd name="connsiteX7" fmla="*/ 769824 w 913737"/>
              <a:gd name="connsiteY7" fmla="*/ 193027 h 222342"/>
              <a:gd name="connsiteX8" fmla="*/ 622864 w 913737"/>
              <a:gd name="connsiteY8" fmla="*/ 160285 h 222342"/>
              <a:gd name="connsiteX9" fmla="*/ 454965 w 913737"/>
              <a:gd name="connsiteY9" fmla="*/ 120689 h 222342"/>
              <a:gd name="connsiteX10" fmla="*/ 287447 w 913737"/>
              <a:gd name="connsiteY10" fmla="*/ 78810 h 222342"/>
              <a:gd name="connsiteX11" fmla="*/ 141629 w 913737"/>
              <a:gd name="connsiteY11" fmla="*/ 40357 h 222342"/>
              <a:gd name="connsiteX12" fmla="*/ 0 w 913737"/>
              <a:gd name="connsiteY12" fmla="*/ 0 h 22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737" h="222342">
                <a:moveTo>
                  <a:pt x="0" y="0"/>
                </a:moveTo>
                <a:cubicBezTo>
                  <a:pt x="0" y="0"/>
                  <a:pt x="57870" y="11041"/>
                  <a:pt x="143914" y="29696"/>
                </a:cubicBezTo>
                <a:cubicBezTo>
                  <a:pt x="186935" y="39215"/>
                  <a:pt x="237191" y="50636"/>
                  <a:pt x="290873" y="62439"/>
                </a:cubicBezTo>
                <a:cubicBezTo>
                  <a:pt x="344555" y="75003"/>
                  <a:pt x="401664" y="88709"/>
                  <a:pt x="458772" y="102034"/>
                </a:cubicBezTo>
                <a:cubicBezTo>
                  <a:pt x="515881" y="116501"/>
                  <a:pt x="572609" y="130588"/>
                  <a:pt x="626291" y="143914"/>
                </a:cubicBezTo>
                <a:cubicBezTo>
                  <a:pt x="679592" y="158000"/>
                  <a:pt x="729467" y="170945"/>
                  <a:pt x="772108" y="182367"/>
                </a:cubicBezTo>
                <a:cubicBezTo>
                  <a:pt x="857390" y="205591"/>
                  <a:pt x="913737" y="222343"/>
                  <a:pt x="913737" y="222343"/>
                </a:cubicBezTo>
                <a:cubicBezTo>
                  <a:pt x="913737" y="222343"/>
                  <a:pt x="855867" y="211302"/>
                  <a:pt x="769824" y="193027"/>
                </a:cubicBezTo>
                <a:cubicBezTo>
                  <a:pt x="726802" y="183509"/>
                  <a:pt x="676546" y="172087"/>
                  <a:pt x="622864" y="160285"/>
                </a:cubicBezTo>
                <a:cubicBezTo>
                  <a:pt x="569182" y="147721"/>
                  <a:pt x="512074" y="134015"/>
                  <a:pt x="454965" y="120689"/>
                </a:cubicBezTo>
                <a:cubicBezTo>
                  <a:pt x="397856" y="106222"/>
                  <a:pt x="341129" y="92135"/>
                  <a:pt x="287447" y="78810"/>
                </a:cubicBezTo>
                <a:cubicBezTo>
                  <a:pt x="234145" y="64723"/>
                  <a:pt x="184270" y="51778"/>
                  <a:pt x="141629" y="40357"/>
                </a:cubicBezTo>
                <a:cubicBezTo>
                  <a:pt x="56347" y="16752"/>
                  <a:pt x="0" y="0"/>
                  <a:pt x="0" y="0"/>
                </a:cubicBezTo>
                <a:close/>
              </a:path>
            </a:pathLst>
          </a:custGeom>
          <a:solidFill>
            <a:srgbClr val="FFFFFF"/>
          </a:solidFill>
          <a:ln w="3801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5" name="任意多边形: 形状 24"/>
          <p:cNvSpPr/>
          <p:nvPr>
            <p:custDataLst>
              <p:tags r:id="rId17"/>
            </p:custDataLst>
          </p:nvPr>
        </p:nvSpPr>
        <p:spPr>
          <a:xfrm>
            <a:off x="7781925" y="3463925"/>
            <a:ext cx="609600" cy="163513"/>
          </a:xfrm>
          <a:custGeom>
            <a:avLst/>
            <a:gdLst>
              <a:gd name="connsiteX0" fmla="*/ 0 w 913737"/>
              <a:gd name="connsiteY0" fmla="*/ 0 h 222342"/>
              <a:gd name="connsiteX1" fmla="*/ 143914 w 913737"/>
              <a:gd name="connsiteY1" fmla="*/ 29696 h 222342"/>
              <a:gd name="connsiteX2" fmla="*/ 290873 w 913737"/>
              <a:gd name="connsiteY2" fmla="*/ 62439 h 222342"/>
              <a:gd name="connsiteX3" fmla="*/ 458772 w 913737"/>
              <a:gd name="connsiteY3" fmla="*/ 102034 h 222342"/>
              <a:gd name="connsiteX4" fmla="*/ 626291 w 913737"/>
              <a:gd name="connsiteY4" fmla="*/ 143914 h 222342"/>
              <a:gd name="connsiteX5" fmla="*/ 772108 w 913737"/>
              <a:gd name="connsiteY5" fmla="*/ 182367 h 222342"/>
              <a:gd name="connsiteX6" fmla="*/ 913737 w 913737"/>
              <a:gd name="connsiteY6" fmla="*/ 222343 h 222342"/>
              <a:gd name="connsiteX7" fmla="*/ 769824 w 913737"/>
              <a:gd name="connsiteY7" fmla="*/ 193027 h 222342"/>
              <a:gd name="connsiteX8" fmla="*/ 622864 w 913737"/>
              <a:gd name="connsiteY8" fmla="*/ 160285 h 222342"/>
              <a:gd name="connsiteX9" fmla="*/ 454965 w 913737"/>
              <a:gd name="connsiteY9" fmla="*/ 120690 h 222342"/>
              <a:gd name="connsiteX10" fmla="*/ 287447 w 913737"/>
              <a:gd name="connsiteY10" fmla="*/ 78810 h 222342"/>
              <a:gd name="connsiteX11" fmla="*/ 141629 w 913737"/>
              <a:gd name="connsiteY11" fmla="*/ 40357 h 222342"/>
              <a:gd name="connsiteX12" fmla="*/ 0 w 913737"/>
              <a:gd name="connsiteY12" fmla="*/ 0 h 22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737" h="222342">
                <a:moveTo>
                  <a:pt x="0" y="0"/>
                </a:moveTo>
                <a:cubicBezTo>
                  <a:pt x="0" y="0"/>
                  <a:pt x="57870" y="11041"/>
                  <a:pt x="143914" y="29696"/>
                </a:cubicBezTo>
                <a:cubicBezTo>
                  <a:pt x="186935" y="39215"/>
                  <a:pt x="237191" y="50636"/>
                  <a:pt x="290873" y="62439"/>
                </a:cubicBezTo>
                <a:cubicBezTo>
                  <a:pt x="344555" y="75003"/>
                  <a:pt x="401664" y="88709"/>
                  <a:pt x="458772" y="102034"/>
                </a:cubicBezTo>
                <a:cubicBezTo>
                  <a:pt x="515881" y="116502"/>
                  <a:pt x="572609" y="130588"/>
                  <a:pt x="626291" y="143914"/>
                </a:cubicBezTo>
                <a:cubicBezTo>
                  <a:pt x="679592" y="158000"/>
                  <a:pt x="729467" y="170945"/>
                  <a:pt x="772108" y="182367"/>
                </a:cubicBezTo>
                <a:cubicBezTo>
                  <a:pt x="857390" y="205591"/>
                  <a:pt x="913737" y="222343"/>
                  <a:pt x="913737" y="222343"/>
                </a:cubicBezTo>
                <a:cubicBezTo>
                  <a:pt x="913737" y="222343"/>
                  <a:pt x="855867" y="211302"/>
                  <a:pt x="769824" y="193027"/>
                </a:cubicBezTo>
                <a:cubicBezTo>
                  <a:pt x="726802" y="183509"/>
                  <a:pt x="676546" y="172087"/>
                  <a:pt x="622864" y="160285"/>
                </a:cubicBezTo>
                <a:cubicBezTo>
                  <a:pt x="569182" y="147721"/>
                  <a:pt x="512074" y="134015"/>
                  <a:pt x="454965" y="120690"/>
                </a:cubicBezTo>
                <a:cubicBezTo>
                  <a:pt x="397857" y="106222"/>
                  <a:pt x="341129" y="92135"/>
                  <a:pt x="287447" y="78810"/>
                </a:cubicBezTo>
                <a:cubicBezTo>
                  <a:pt x="234145" y="64723"/>
                  <a:pt x="184270" y="51778"/>
                  <a:pt x="141629" y="40357"/>
                </a:cubicBezTo>
                <a:cubicBezTo>
                  <a:pt x="56347" y="16752"/>
                  <a:pt x="0" y="0"/>
                  <a:pt x="0" y="0"/>
                </a:cubicBezTo>
                <a:close/>
              </a:path>
            </a:pathLst>
          </a:custGeom>
          <a:solidFill>
            <a:srgbClr val="FFFFFF"/>
          </a:solidFill>
          <a:ln w="3801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27" name="任意多边形: 形状 26"/>
          <p:cNvSpPr/>
          <p:nvPr>
            <p:custDataLst>
              <p:tags r:id="rId18"/>
            </p:custDataLst>
          </p:nvPr>
        </p:nvSpPr>
        <p:spPr>
          <a:xfrm>
            <a:off x="8078788" y="1938338"/>
            <a:ext cx="801688" cy="1536700"/>
          </a:xfrm>
          <a:custGeom>
            <a:avLst/>
            <a:gdLst>
              <a:gd name="connsiteX0" fmla="*/ 1026432 w 1200041"/>
              <a:gd name="connsiteY0" fmla="*/ 2093601 h 2093600"/>
              <a:gd name="connsiteX1" fmla="*/ 1026432 w 1200041"/>
              <a:gd name="connsiteY1" fmla="*/ 1032143 h 2093600"/>
              <a:gd name="connsiteX2" fmla="*/ 1200042 w 1200041"/>
              <a:gd name="connsiteY2" fmla="*/ 1077068 h 2093600"/>
              <a:gd name="connsiteX3" fmla="*/ 588980 w 1200041"/>
              <a:gd name="connsiteY3" fmla="*/ 0 h 2093600"/>
              <a:gd name="connsiteX4" fmla="*/ 0 w 1200041"/>
              <a:gd name="connsiteY4" fmla="*/ 794190 h 2093600"/>
              <a:gd name="connsiteX5" fmla="*/ 134776 w 1200041"/>
              <a:gd name="connsiteY5" fmla="*/ 825409 h 2093600"/>
              <a:gd name="connsiteX6" fmla="*/ 134015 w 1200041"/>
              <a:gd name="connsiteY6" fmla="*/ 1880015 h 209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041" h="2093600">
                <a:moveTo>
                  <a:pt x="1026432" y="2093601"/>
                </a:moveTo>
                <a:lnTo>
                  <a:pt x="1026432" y="1032143"/>
                </a:lnTo>
                <a:lnTo>
                  <a:pt x="1200042" y="1077068"/>
                </a:lnTo>
                <a:lnTo>
                  <a:pt x="588980" y="0"/>
                </a:lnTo>
                <a:lnTo>
                  <a:pt x="0" y="794190"/>
                </a:lnTo>
                <a:lnTo>
                  <a:pt x="134776" y="825409"/>
                </a:lnTo>
                <a:lnTo>
                  <a:pt x="134015" y="1880015"/>
                </a:lnTo>
                <a:close/>
              </a:path>
            </a:pathLst>
          </a:custGeom>
          <a:solidFill>
            <a:schemeClr val="accent2"/>
          </a:solidFill>
          <a:ln w="32605"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40" name="任意多边形: 形状 39"/>
          <p:cNvSpPr/>
          <p:nvPr>
            <p:custDataLst>
              <p:tags r:id="rId19"/>
            </p:custDataLst>
          </p:nvPr>
        </p:nvSpPr>
        <p:spPr>
          <a:xfrm>
            <a:off x="7905750" y="3733800"/>
            <a:ext cx="298450" cy="460375"/>
          </a:xfrm>
          <a:custGeom>
            <a:avLst/>
            <a:gdLst>
              <a:gd name="connsiteX0" fmla="*/ 67769 w 306101"/>
              <a:gd name="connsiteY0" fmla="*/ 392907 h 430598"/>
              <a:gd name="connsiteX1" fmla="*/ 71957 w 306101"/>
              <a:gd name="connsiteY1" fmla="*/ 150386 h 430598"/>
              <a:gd name="connsiteX2" fmla="*/ 0 w 306101"/>
              <a:gd name="connsiteY2" fmla="*/ 132873 h 430598"/>
              <a:gd name="connsiteX3" fmla="*/ 156858 w 306101"/>
              <a:gd name="connsiteY3" fmla="*/ 0 h 430598"/>
              <a:gd name="connsiteX4" fmla="*/ 306102 w 306101"/>
              <a:gd name="connsiteY4" fmla="*/ 196073 h 430598"/>
              <a:gd name="connsiteX5" fmla="*/ 223104 w 306101"/>
              <a:gd name="connsiteY5" fmla="*/ 180463 h 430598"/>
              <a:gd name="connsiteX6" fmla="*/ 223104 w 306101"/>
              <a:gd name="connsiteY6" fmla="*/ 430599 h 430598"/>
              <a:gd name="connsiteX7" fmla="*/ 67769 w 306101"/>
              <a:gd name="connsiteY7" fmla="*/ 392907 h 43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101" h="430598">
                <a:moveTo>
                  <a:pt x="67769" y="392907"/>
                </a:moveTo>
                <a:cubicBezTo>
                  <a:pt x="64342" y="392145"/>
                  <a:pt x="71957" y="150386"/>
                  <a:pt x="71957" y="150386"/>
                </a:cubicBezTo>
                <a:lnTo>
                  <a:pt x="0" y="132873"/>
                </a:lnTo>
                <a:lnTo>
                  <a:pt x="156858" y="0"/>
                </a:lnTo>
                <a:lnTo>
                  <a:pt x="306102" y="196073"/>
                </a:lnTo>
                <a:lnTo>
                  <a:pt x="223104" y="180463"/>
                </a:lnTo>
                <a:lnTo>
                  <a:pt x="223104" y="430599"/>
                </a:lnTo>
                <a:lnTo>
                  <a:pt x="67769" y="392907"/>
                </a:lnTo>
                <a:close/>
              </a:path>
            </a:pathLst>
          </a:custGeom>
          <a:solidFill>
            <a:schemeClr val="accent2"/>
          </a:solidFill>
          <a:ln w="38013" cap="flat">
            <a:noFill/>
            <a:prstDash val="solid"/>
            <a:miter/>
          </a:ln>
        </p:spPr>
        <p:txBody>
          <a:bodyPr rtlCol="0" anchor="ctr"/>
          <a:p>
            <a:endParaRPr>
              <a:latin typeface="Arial" panose="020B0604020202020204" pitchFamily="34" charset="0"/>
              <a:ea typeface="微软雅黑" panose="020B0503020204020204" charset="-122"/>
            </a:endParaRPr>
          </a:p>
        </p:txBody>
      </p:sp>
      <p:sp>
        <p:nvSpPr>
          <p:cNvPr id="91" name="任意多边形: 形状 90"/>
          <p:cNvSpPr/>
          <p:nvPr>
            <p:custDataLst>
              <p:tags r:id="rId20"/>
            </p:custDataLst>
          </p:nvPr>
        </p:nvSpPr>
        <p:spPr>
          <a:xfrm>
            <a:off x="7510463" y="4514850"/>
            <a:ext cx="298450" cy="460375"/>
          </a:xfrm>
          <a:custGeom>
            <a:avLst/>
            <a:gdLst>
              <a:gd name="connsiteX0" fmla="*/ 67769 w 306101"/>
              <a:gd name="connsiteY0" fmla="*/ 392907 h 430598"/>
              <a:gd name="connsiteX1" fmla="*/ 71957 w 306101"/>
              <a:gd name="connsiteY1" fmla="*/ 150386 h 430598"/>
              <a:gd name="connsiteX2" fmla="*/ 0 w 306101"/>
              <a:gd name="connsiteY2" fmla="*/ 132873 h 430598"/>
              <a:gd name="connsiteX3" fmla="*/ 156858 w 306101"/>
              <a:gd name="connsiteY3" fmla="*/ 0 h 430598"/>
              <a:gd name="connsiteX4" fmla="*/ 306102 w 306101"/>
              <a:gd name="connsiteY4" fmla="*/ 196073 h 430598"/>
              <a:gd name="connsiteX5" fmla="*/ 223104 w 306101"/>
              <a:gd name="connsiteY5" fmla="*/ 180463 h 430598"/>
              <a:gd name="connsiteX6" fmla="*/ 223104 w 306101"/>
              <a:gd name="connsiteY6" fmla="*/ 430599 h 430598"/>
              <a:gd name="connsiteX7" fmla="*/ 67769 w 306101"/>
              <a:gd name="connsiteY7" fmla="*/ 392907 h 43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101" h="430598">
                <a:moveTo>
                  <a:pt x="67769" y="392907"/>
                </a:moveTo>
                <a:cubicBezTo>
                  <a:pt x="64342" y="392145"/>
                  <a:pt x="71957" y="150386"/>
                  <a:pt x="71957" y="150386"/>
                </a:cubicBezTo>
                <a:lnTo>
                  <a:pt x="0" y="132873"/>
                </a:lnTo>
                <a:lnTo>
                  <a:pt x="156858" y="0"/>
                </a:lnTo>
                <a:lnTo>
                  <a:pt x="306102" y="196073"/>
                </a:lnTo>
                <a:lnTo>
                  <a:pt x="223104" y="180463"/>
                </a:lnTo>
                <a:lnTo>
                  <a:pt x="223104" y="430599"/>
                </a:lnTo>
                <a:lnTo>
                  <a:pt x="67769" y="392907"/>
                </a:lnTo>
                <a:close/>
              </a:path>
            </a:pathLst>
          </a:custGeom>
          <a:solidFill>
            <a:schemeClr val="accent2"/>
          </a:solidFill>
          <a:ln w="38013" cap="flat">
            <a:noFill/>
            <a:prstDash val="solid"/>
            <a:miter/>
          </a:ln>
        </p:spPr>
        <p:txBody>
          <a:bodyPr rtlCol="0" anchor="ctr"/>
          <a:p>
            <a:endParaRPr>
              <a:latin typeface="Arial" panose="020B0604020202020204" pitchFamily="34" charset="0"/>
              <a:ea typeface="微软雅黑" panose="020B0503020204020204" charset="-122"/>
            </a:endParaRPr>
          </a:p>
        </p:txBody>
      </p:sp>
      <p:pic>
        <p:nvPicPr>
          <p:cNvPr id="4" name="图片 5" descr="343435383038363b343532323338353bc8abc7f2bbaf"/>
          <p:cNvPicPr>
            <a:picLocks noChangeAspect="1"/>
          </p:cNvPicPr>
          <p:nvPr>
            <p:custDataLst>
              <p:tags r:id="rId21"/>
            </p:custDataLst>
          </p:nvPr>
        </p:nvPicPr>
        <p:blipFill>
          <a:blip r:embed="rId22">
            <a:extLst>
              <a:ext uri="{96DAC541-7B7A-43D3-8B79-37D633B846F1}">
                <asvg:svgBlip xmlns:asvg="http://schemas.microsoft.com/office/drawing/2016/SVG/main" r:embed="rId23"/>
              </a:ext>
            </a:extLst>
          </a:blip>
          <a:stretch>
            <a:fillRect/>
          </a:stretch>
        </p:blipFill>
        <p:spPr>
          <a:xfrm>
            <a:off x="2038655" y="2944900"/>
            <a:ext cx="455472" cy="455472"/>
          </a:xfrm>
          <a:prstGeom prst="rect">
            <a:avLst/>
          </a:prstGeom>
        </p:spPr>
      </p:pic>
      <p:pic>
        <p:nvPicPr>
          <p:cNvPr id="6" name="图片 17" descr="343435383038363b343532323430323bcdc6b9e3b7bdb0b8"/>
          <p:cNvPicPr>
            <a:picLocks noChangeAspect="1"/>
          </p:cNvPicPr>
          <p:nvPr>
            <p:custDataLst>
              <p:tags r:id="rId24"/>
            </p:custDataLst>
          </p:nvPr>
        </p:nvPicPr>
        <p:blipFill>
          <a:blip r:embed="rId25">
            <a:extLst>
              <a:ext uri="{96DAC541-7B7A-43D3-8B79-37D633B846F1}">
                <asvg:svgBlip xmlns:asvg="http://schemas.microsoft.com/office/drawing/2016/SVG/main" r:embed="rId26"/>
              </a:ext>
            </a:extLst>
          </a:blip>
          <a:stretch>
            <a:fillRect/>
          </a:stretch>
        </p:blipFill>
        <p:spPr>
          <a:xfrm>
            <a:off x="2038655" y="1996759"/>
            <a:ext cx="455472" cy="455472"/>
          </a:xfrm>
          <a:prstGeom prst="rect">
            <a:avLst/>
          </a:prstGeom>
        </p:spPr>
      </p:pic>
      <p:pic>
        <p:nvPicPr>
          <p:cNvPr id="7" name="图片 21" descr="343435383038363b343532323430383bd3aacffab2bcbed6"/>
          <p:cNvPicPr>
            <a:picLocks noChangeAspect="1"/>
          </p:cNvPicPr>
          <p:nvPr>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2038655" y="3892406"/>
            <a:ext cx="457240" cy="457240"/>
          </a:xfrm>
          <a:prstGeom prst="rect">
            <a:avLst/>
          </a:prstGeom>
        </p:spPr>
      </p:pic>
      <p:pic>
        <p:nvPicPr>
          <p:cNvPr id="8" name="图片 18" descr="343435383038363b343532323430313bd6b4d0d0bcc6bbae"/>
          <p:cNvPicPr>
            <a:picLocks noChangeAspect="1"/>
          </p:cNvPicPr>
          <p:nvPr>
            <p:custDataLst>
              <p:tags r:id="rId30"/>
            </p:custDataLst>
          </p:nvPr>
        </p:nvPicPr>
        <p:blipFill>
          <a:blip r:embed="rId31">
            <a:extLst>
              <a:ext uri="{96DAC541-7B7A-43D3-8B79-37D633B846F1}">
                <asvg:svgBlip xmlns:asvg="http://schemas.microsoft.com/office/drawing/2016/SVG/main" r:embed="rId32"/>
              </a:ext>
            </a:extLst>
          </a:blip>
          <a:stretch>
            <a:fillRect/>
          </a:stretch>
        </p:blipFill>
        <p:spPr>
          <a:xfrm>
            <a:off x="2038655" y="4842452"/>
            <a:ext cx="455472" cy="455472"/>
          </a:xfrm>
          <a:prstGeom prst="rect">
            <a:avLst/>
          </a:prstGeom>
        </p:spPr>
      </p:pic>
      <p:sp>
        <p:nvSpPr>
          <p:cNvPr id="36" name="矩形: 圆角 44"/>
          <p:cNvSpPr/>
          <p:nvPr>
            <p:custDataLst>
              <p:tags r:id="rId33"/>
            </p:custDataLst>
          </p:nvPr>
        </p:nvSpPr>
        <p:spPr>
          <a:xfrm>
            <a:off x="2628900" y="1985963"/>
            <a:ext cx="3260725" cy="466725"/>
          </a:xfrm>
          <a:prstGeom prst="roundRect">
            <a:avLst>
              <a:gd name="adj" fmla="val 50000"/>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0" rIns="179705" bIns="0"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r>
              <a:rPr lang="zh-CN" altLang="en-US" sz="1600" dirty="0">
                <a:solidFill>
                  <a:srgbClr val="525252"/>
                </a:solidFill>
                <a:latin typeface="汉仪正圆 55简" panose="00020600040101010101" charset="-122"/>
                <a:ea typeface="微软雅黑" panose="020B0503020204020204" charset="-122"/>
                <a:cs typeface="汉仪正圆 55简" panose="00020600040101010101" charset="-122"/>
                <a:sym typeface="汉仪正圆 55简" panose="00020600040101010101" charset="-122"/>
              </a:rPr>
              <a:t>单位持有人大会</a:t>
            </a:r>
            <a:endParaRPr lang="zh-CN" altLang="en-US" sz="1600" dirty="0">
              <a:solidFill>
                <a:srgbClr val="525252"/>
              </a:solidFill>
              <a:latin typeface="汉仪正圆 55简" panose="00020600040101010101" charset="-122"/>
              <a:ea typeface="汉仪正圆 55简" panose="00020600040101010101" charset="-122"/>
              <a:sym typeface="汉仪正圆 55简" panose="00020600040101010101" charset="-122"/>
            </a:endParaRPr>
          </a:p>
        </p:txBody>
      </p:sp>
      <p:sp>
        <p:nvSpPr>
          <p:cNvPr id="38" name="矩形: 圆角 44"/>
          <p:cNvSpPr/>
          <p:nvPr>
            <p:custDataLst>
              <p:tags r:id="rId34"/>
            </p:custDataLst>
          </p:nvPr>
        </p:nvSpPr>
        <p:spPr>
          <a:xfrm>
            <a:off x="2628900" y="2944813"/>
            <a:ext cx="3260725" cy="466725"/>
          </a:xfrm>
          <a:prstGeom prst="roundRect">
            <a:avLst>
              <a:gd name="adj" fmla="val 50000"/>
            </a:avLst>
          </a:prstGeom>
          <a:solidFill>
            <a:schemeClr val="accent2">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0" rIns="179705" bIns="0"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r>
              <a:rPr lang="zh-CN" altLang="en-US" sz="1600" dirty="0">
                <a:solidFill>
                  <a:srgbClr val="525252"/>
                </a:solidFill>
                <a:latin typeface="汉仪正圆 55简" panose="00020600040101010101" charset="-122"/>
                <a:ea typeface="微软雅黑" panose="020B0503020204020204" charset="-122"/>
                <a:cs typeface="汉仪正圆 55简" panose="00020600040101010101" charset="-122"/>
                <a:sym typeface="汉仪正圆 55简" panose="00020600040101010101" charset="-122"/>
              </a:rPr>
              <a:t>受托人</a:t>
            </a:r>
            <a:endParaRPr lang="zh-CN" altLang="en-US" sz="1600" dirty="0">
              <a:solidFill>
                <a:srgbClr val="525252"/>
              </a:solidFill>
              <a:latin typeface="汉仪正圆 55简" panose="00020600040101010101" charset="-122"/>
              <a:ea typeface="汉仪正圆 55简" panose="00020600040101010101" charset="-122"/>
              <a:sym typeface="汉仪正圆 55简" panose="00020600040101010101" charset="-122"/>
            </a:endParaRPr>
          </a:p>
        </p:txBody>
      </p:sp>
      <p:sp>
        <p:nvSpPr>
          <p:cNvPr id="41" name="矩形: 圆角 44"/>
          <p:cNvSpPr/>
          <p:nvPr>
            <p:custDataLst>
              <p:tags r:id="rId35"/>
            </p:custDataLst>
          </p:nvPr>
        </p:nvSpPr>
        <p:spPr>
          <a:xfrm>
            <a:off x="2628900" y="3883025"/>
            <a:ext cx="3260725" cy="466725"/>
          </a:xfrm>
          <a:prstGeom prst="roundRect">
            <a:avLst>
              <a:gd name="adj" fmla="val 50000"/>
            </a:avLst>
          </a:prstGeom>
          <a:solidFill>
            <a:schemeClr val="accent3">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0" rIns="179705" bIns="0"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r>
              <a:rPr lang="zh-CN" altLang="en-US" sz="1600" dirty="0">
                <a:solidFill>
                  <a:srgbClr val="525252"/>
                </a:solidFill>
                <a:latin typeface="汉仪正圆 55简" panose="00020600040101010101" charset="-122"/>
                <a:ea typeface="微软雅黑" panose="020B0503020204020204" charset="-122"/>
                <a:cs typeface="汉仪正圆 55简" panose="00020600040101010101" charset="-122"/>
                <a:sym typeface="汉仪正圆 55简" panose="00020600040101010101" charset="-122"/>
              </a:rPr>
              <a:t>管理人的责任</a:t>
            </a:r>
            <a:endParaRPr lang="zh-CN" altLang="en-US" sz="1600" dirty="0">
              <a:solidFill>
                <a:srgbClr val="525252"/>
              </a:solidFill>
              <a:latin typeface="汉仪正圆 55简" panose="00020600040101010101" charset="-122"/>
              <a:ea typeface="汉仪正圆 55简" panose="00020600040101010101" charset="-122"/>
              <a:sym typeface="汉仪正圆 55简" panose="00020600040101010101" charset="-122"/>
            </a:endParaRPr>
          </a:p>
        </p:txBody>
      </p:sp>
      <p:sp>
        <p:nvSpPr>
          <p:cNvPr id="44" name="矩形: 圆角 44"/>
          <p:cNvSpPr/>
          <p:nvPr>
            <p:custDataLst>
              <p:tags r:id="rId36"/>
            </p:custDataLst>
          </p:nvPr>
        </p:nvSpPr>
        <p:spPr>
          <a:xfrm>
            <a:off x="2628900" y="4821238"/>
            <a:ext cx="3260725" cy="466725"/>
          </a:xfrm>
          <a:prstGeom prst="roundRect">
            <a:avLst>
              <a:gd name="adj" fmla="val 50000"/>
            </a:avLst>
          </a:prstGeom>
          <a:solidFill>
            <a:schemeClr val="accent4">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9705" tIns="0" rIns="179705" bIns="0" rtlCol="0" anchor="ctr"/>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r>
              <a:rPr lang="zh-CN" altLang="en-US" sz="1600" dirty="0">
                <a:solidFill>
                  <a:srgbClr val="525252"/>
                </a:solidFill>
                <a:latin typeface="汉仪正圆 55简" panose="00020600040101010101" charset="-122"/>
                <a:ea typeface="微软雅黑" panose="020B0503020204020204" charset="-122"/>
                <a:cs typeface="汉仪正圆 55简" panose="00020600040101010101" charset="-122"/>
                <a:sym typeface="汉仪正圆 55简" panose="00020600040101010101" charset="-122"/>
              </a:rPr>
              <a:t>管理人和受托人的关系</a:t>
            </a:r>
            <a:endParaRPr lang="zh-CN" altLang="en-US" sz="1600" dirty="0">
              <a:solidFill>
                <a:srgbClr val="525252"/>
              </a:solidFill>
              <a:latin typeface="汉仪正圆 55简" panose="00020600040101010101" charset="-122"/>
              <a:ea typeface="汉仪正圆 55简" panose="00020600040101010101" charset="-122"/>
              <a:sym typeface="汉仪正圆 55简" panose="00020600040101010101" charset="-122"/>
            </a:endParaRPr>
          </a:p>
        </p:txBody>
      </p:sp>
    </p:spTree>
    <p:custDataLst>
      <p:tags r:id="rId3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a:lstStyle/>
          <a:p>
            <a:r>
              <a:rPr lang="zh-CN" altLang="en-US"/>
              <a:t>普</a:t>
            </a:r>
            <a:r>
              <a:rPr lang="zh-CN" altLang="en-US">
                <a:solidFill>
                  <a:srgbClr val="B16C17"/>
                </a:solidFill>
              </a:rPr>
              <a:t>通</a:t>
            </a:r>
            <a:r>
              <a:rPr lang="zh-CN" altLang="en-US"/>
              <a:t>法和衡平法区别与联系</a:t>
            </a:r>
            <a:endParaRPr lang="zh-CN" altLang="en-US"/>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a:xfrm>
            <a:off x="3271520" y="60960"/>
            <a:ext cx="5737225" cy="718820"/>
          </a:xfrm>
        </p:spPr>
        <p:txBody>
          <a:bodyPr>
            <a:normAutofit/>
          </a:bodyPr>
          <a:lstStyle/>
          <a:p>
            <a:r>
              <a:rPr lang="zh-CN" altLang="en-US" sz="3110">
                <a:solidFill>
                  <a:srgbClr val="B16C17"/>
                </a:solidFill>
                <a:effectLst>
                  <a:outerShdw blurRad="38100" dist="38100" dir="2700000" algn="tl">
                    <a:srgbClr val="000000">
                      <a:alpha val="43137"/>
                    </a:srgbClr>
                  </a:outerShdw>
                </a:effectLst>
              </a:rPr>
              <a:t>我国证券投资基金的的参与主体</a:t>
            </a:r>
            <a:endParaRPr lang="zh-CN" altLang="en-US" sz="3110">
              <a:solidFill>
                <a:srgbClr val="B16C17"/>
              </a:solidFill>
              <a:effectLst>
                <a:outerShdw blurRad="38100" dist="38100" dir="2700000" algn="tl">
                  <a:srgbClr val="000000">
                    <a:alpha val="43137"/>
                  </a:srgbClr>
                </a:outerShdw>
              </a:effectLst>
            </a:endParaRPr>
          </a:p>
        </p:txBody>
      </p:sp>
      <p:sp>
        <p:nvSpPr>
          <p:cNvPr id="3" name="椭圆 2"/>
          <p:cNvSpPr/>
          <p:nvPr>
            <p:custDataLst>
              <p:tags r:id="rId2"/>
            </p:custDataLst>
          </p:nvPr>
        </p:nvSpPr>
        <p:spPr>
          <a:xfrm>
            <a:off x="3893938" y="1587783"/>
            <a:ext cx="4105282" cy="4105282"/>
          </a:xfrm>
          <a:prstGeom prst="ellipse">
            <a:avLst/>
          </a:prstGeom>
          <a:noFill/>
          <a:ln w="31750">
            <a:solidFill>
              <a:schemeClr val="accent1">
                <a:alpha val="2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思源黑体 CN Regular" panose="020B0500000000000000" charset="-122"/>
                <a:ea typeface="思源黑体 CN Regular" panose="020B0500000000000000" charset="-122"/>
                <a:cs typeface="+mn-ea"/>
              </a:defRPr>
            </a:lvl1pPr>
            <a:lvl2pPr marL="457200" algn="l" defTabSz="914400" rtl="0" eaLnBrk="1" latinLnBrk="0" hangingPunct="1">
              <a:defRPr sz="1800" kern="1200">
                <a:solidFill>
                  <a:schemeClr val="lt1"/>
                </a:solidFill>
                <a:latin typeface="思源黑体 CN Regular" panose="020B0500000000000000" charset="-122"/>
                <a:ea typeface="思源黑体 CN Regular" panose="020B0500000000000000" charset="-122"/>
                <a:cs typeface="+mn-ea"/>
              </a:defRPr>
            </a:lvl2pPr>
            <a:lvl3pPr marL="914400" algn="l" defTabSz="914400" rtl="0" eaLnBrk="1" latinLnBrk="0" hangingPunct="1">
              <a:defRPr sz="1800" kern="1200">
                <a:solidFill>
                  <a:schemeClr val="lt1"/>
                </a:solidFill>
                <a:latin typeface="思源黑体 CN Regular" panose="020B0500000000000000" charset="-122"/>
                <a:ea typeface="思源黑体 CN Regular" panose="020B0500000000000000" charset="-122"/>
                <a:cs typeface="+mn-ea"/>
              </a:defRPr>
            </a:lvl3pPr>
            <a:lvl4pPr marL="1371600" algn="l" defTabSz="914400" rtl="0" eaLnBrk="1" latinLnBrk="0" hangingPunct="1">
              <a:defRPr sz="1800" kern="1200">
                <a:solidFill>
                  <a:schemeClr val="lt1"/>
                </a:solidFill>
                <a:latin typeface="思源黑体 CN Regular" panose="020B0500000000000000" charset="-122"/>
                <a:ea typeface="思源黑体 CN Regular" panose="020B0500000000000000" charset="-122"/>
                <a:cs typeface="+mn-ea"/>
              </a:defRPr>
            </a:lvl4pPr>
            <a:lvl5pPr marL="1828800" algn="l" defTabSz="914400" rtl="0" eaLnBrk="1" latinLnBrk="0" hangingPunct="1">
              <a:defRPr sz="1800" kern="1200">
                <a:solidFill>
                  <a:schemeClr val="lt1"/>
                </a:solidFill>
                <a:latin typeface="思源黑体 CN Regular" panose="020B0500000000000000" charset="-122"/>
                <a:ea typeface="思源黑体 CN Regular" panose="020B0500000000000000" charset="-122"/>
                <a:cs typeface="+mn-ea"/>
              </a:defRPr>
            </a:lvl5pPr>
            <a:lvl6pPr marL="2286000" algn="l" defTabSz="914400" rtl="0" eaLnBrk="1" latinLnBrk="0" hangingPunct="1">
              <a:defRPr sz="1800" kern="1200">
                <a:solidFill>
                  <a:schemeClr val="lt1"/>
                </a:solidFill>
                <a:latin typeface="思源黑体 CN Regular" panose="020B0500000000000000" charset="-122"/>
                <a:ea typeface="思源黑体 CN Regular" panose="020B0500000000000000" charset="-122"/>
                <a:cs typeface="+mn-ea"/>
              </a:defRPr>
            </a:lvl6pPr>
            <a:lvl7pPr marL="2743200" algn="l" defTabSz="914400" rtl="0" eaLnBrk="1" latinLnBrk="0" hangingPunct="1">
              <a:defRPr sz="1800" kern="1200">
                <a:solidFill>
                  <a:schemeClr val="lt1"/>
                </a:solidFill>
                <a:latin typeface="思源黑体 CN Regular" panose="020B0500000000000000" charset="-122"/>
                <a:ea typeface="思源黑体 CN Regular" panose="020B0500000000000000" charset="-122"/>
                <a:cs typeface="+mn-ea"/>
              </a:defRPr>
            </a:lvl7pPr>
            <a:lvl8pPr marL="3200400" algn="l" defTabSz="914400" rtl="0" eaLnBrk="1" latinLnBrk="0" hangingPunct="1">
              <a:defRPr sz="1800" kern="1200">
                <a:solidFill>
                  <a:schemeClr val="lt1"/>
                </a:solidFill>
                <a:latin typeface="思源黑体 CN Regular" panose="020B0500000000000000" charset="-122"/>
                <a:ea typeface="思源黑体 CN Regular" panose="020B0500000000000000" charset="-122"/>
                <a:cs typeface="+mn-ea"/>
              </a:defRPr>
            </a:lvl8pPr>
            <a:lvl9pPr marL="3657600" algn="l" defTabSz="914400" rtl="0" eaLnBrk="1" latinLnBrk="0" hangingPunct="1">
              <a:defRPr sz="1800" kern="1200">
                <a:solidFill>
                  <a:schemeClr val="lt1"/>
                </a:solidFill>
                <a:latin typeface="思源黑体 CN Regular" panose="020B0500000000000000" charset="-122"/>
                <a:ea typeface="思源黑体 CN Regular" panose="020B0500000000000000" charset="-122"/>
                <a:cs typeface="+mn-ea"/>
              </a:defRPr>
            </a:lvl9pPr>
          </a:lstStyle>
          <a:p>
            <a:pPr algn="ctr"/>
            <a:endParaRPr lang="zh-CN" altLang="en-US">
              <a:latin typeface="+mn-ea"/>
              <a:ea typeface="+mn-ea"/>
            </a:endParaRPr>
          </a:p>
        </p:txBody>
      </p:sp>
      <p:sp useBgFill="1">
        <p:nvSpPr>
          <p:cNvPr id="4" name="任意多边形 2"/>
          <p:cNvSpPr/>
          <p:nvPr>
            <p:custDataLst>
              <p:tags r:id="rId3"/>
            </p:custDataLst>
          </p:nvPr>
        </p:nvSpPr>
        <p:spPr>
          <a:xfrm>
            <a:off x="4172112" y="3672179"/>
            <a:ext cx="3548935" cy="1688094"/>
          </a:xfrm>
          <a:custGeom>
            <a:avLst/>
            <a:gdLst/>
            <a:ahLst/>
            <a:cxnLst>
              <a:cxn ang="3">
                <a:pos x="hc" y="t"/>
              </a:cxn>
              <a:cxn ang="cd2">
                <a:pos x="l" y="vc"/>
              </a:cxn>
              <a:cxn ang="cd4">
                <a:pos x="hc" y="b"/>
              </a:cxn>
              <a:cxn ang="0">
                <a:pos x="r" y="vc"/>
              </a:cxn>
            </a:cxnLst>
            <a:rect l="l" t="t" r="r" b="b"/>
            <a:pathLst>
              <a:path w="6276" h="2985">
                <a:moveTo>
                  <a:pt x="0" y="0"/>
                </a:moveTo>
                <a:lnTo>
                  <a:pt x="6276" y="0"/>
                </a:lnTo>
                <a:lnTo>
                  <a:pt x="6276" y="5"/>
                </a:lnTo>
                <a:cubicBezTo>
                  <a:pt x="6192" y="1665"/>
                  <a:pt x="4819" y="2985"/>
                  <a:pt x="3138" y="2985"/>
                </a:cubicBezTo>
                <a:cubicBezTo>
                  <a:pt x="1457" y="2985"/>
                  <a:pt x="84" y="1665"/>
                  <a:pt x="0" y="5"/>
                </a:cubicBezTo>
                <a:lnTo>
                  <a:pt x="0" y="0"/>
                </a:lnTo>
                <a:close/>
              </a:path>
            </a:pathLst>
          </a:custGeom>
          <a:ln>
            <a:noFill/>
          </a:ln>
          <a:effectLst>
            <a:outerShdw blurRad="508000" dist="317500" dir="5400000" sx="86000" sy="860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dirty="0">
              <a:solidFill>
                <a:schemeClr val="accent1"/>
              </a:solidFill>
              <a:latin typeface="+mj-ea"/>
              <a:ea typeface="+mj-ea"/>
              <a:cs typeface="+mj-ea"/>
              <a:sym typeface="+mn-ea"/>
            </a:endParaRPr>
          </a:p>
        </p:txBody>
      </p:sp>
      <p:sp useBgFill="1">
        <p:nvSpPr>
          <p:cNvPr id="20" name="任意多边形 2"/>
          <p:cNvSpPr/>
          <p:nvPr>
            <p:custDataLst>
              <p:tags r:id="rId4"/>
            </p:custDataLst>
          </p:nvPr>
        </p:nvSpPr>
        <p:spPr>
          <a:xfrm>
            <a:off x="4172112" y="3672179"/>
            <a:ext cx="3548935" cy="1688094"/>
          </a:xfrm>
          <a:custGeom>
            <a:avLst/>
            <a:gdLst/>
            <a:ahLst/>
            <a:cxnLst>
              <a:cxn ang="3">
                <a:pos x="hc" y="t"/>
              </a:cxn>
              <a:cxn ang="cd2">
                <a:pos x="l" y="vc"/>
              </a:cxn>
              <a:cxn ang="cd4">
                <a:pos x="hc" y="b"/>
              </a:cxn>
              <a:cxn ang="0">
                <a:pos x="r" y="vc"/>
              </a:cxn>
            </a:cxnLst>
            <a:rect l="l" t="t" r="r" b="b"/>
            <a:pathLst>
              <a:path w="6276" h="2985">
                <a:moveTo>
                  <a:pt x="0" y="0"/>
                </a:moveTo>
                <a:lnTo>
                  <a:pt x="6276" y="0"/>
                </a:lnTo>
                <a:lnTo>
                  <a:pt x="6276" y="5"/>
                </a:lnTo>
                <a:cubicBezTo>
                  <a:pt x="6192" y="1665"/>
                  <a:pt x="4819" y="2985"/>
                  <a:pt x="3138" y="2985"/>
                </a:cubicBezTo>
                <a:cubicBezTo>
                  <a:pt x="1457" y="2985"/>
                  <a:pt x="84" y="1665"/>
                  <a:pt x="0" y="5"/>
                </a:cubicBezTo>
                <a:lnTo>
                  <a:pt x="0" y="0"/>
                </a:lnTo>
                <a:close/>
              </a:path>
            </a:pathLst>
          </a:custGeom>
          <a:gradFill>
            <a:gsLst>
              <a:gs pos="0">
                <a:schemeClr val="accent1">
                  <a:lumMod val="60000"/>
                  <a:lumOff val="40000"/>
                  <a:alpha val="25000"/>
                </a:schemeClr>
              </a:gs>
              <a:gs pos="100000">
                <a:schemeClr val="accent1">
                  <a:lumMod val="20000"/>
                  <a:lumOff val="80000"/>
                  <a:alpha val="20000"/>
                </a:schemeClr>
              </a:gs>
            </a:gsLst>
            <a:lin ang="5400000" scaled="0"/>
          </a:gradFill>
          <a:ln>
            <a:noFill/>
          </a:ln>
          <a:effectLst>
            <a:outerShdw blurRad="508000" dist="317500" dir="5400000" sx="86000" sy="86000" algn="ctr" rotWithShape="0">
              <a:schemeClr val="accent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dirty="0">
              <a:solidFill>
                <a:schemeClr val="accent1"/>
              </a:solidFill>
              <a:latin typeface="+mj-ea"/>
              <a:ea typeface="+mj-ea"/>
              <a:cs typeface="+mj-ea"/>
              <a:sym typeface="+mn-ea"/>
            </a:endParaRPr>
          </a:p>
        </p:txBody>
      </p:sp>
      <p:sp>
        <p:nvSpPr>
          <p:cNvPr id="21" name="椭圆 20"/>
          <p:cNvSpPr/>
          <p:nvPr>
            <p:custDataLst>
              <p:tags r:id="rId5"/>
            </p:custDataLst>
          </p:nvPr>
        </p:nvSpPr>
        <p:spPr>
          <a:xfrm>
            <a:off x="4172112" y="2450883"/>
            <a:ext cx="3548935" cy="2051371"/>
          </a:xfrm>
          <a:prstGeom prst="ellipse">
            <a:avLst/>
          </a:prstGeom>
          <a:solidFill>
            <a:schemeClr val="bg2"/>
          </a:solidFill>
          <a:ln w="53975">
            <a:gradFill>
              <a:gsLst>
                <a:gs pos="35000">
                  <a:schemeClr val="accent1">
                    <a:lumMod val="5000"/>
                    <a:lumOff val="95000"/>
                    <a:alpha val="0"/>
                  </a:schemeClr>
                </a:gs>
                <a:gs pos="100000">
                  <a:schemeClr val="accent1">
                    <a:lumMod val="60000"/>
                    <a:lumOff val="40000"/>
                  </a:schemeClr>
                </a:gs>
                <a:gs pos="89000">
                  <a:schemeClr val="accent1">
                    <a:lumMod val="30000"/>
                    <a:lumOff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panose="020B0503020204020204" charset="-122"/>
              <a:ea typeface="微软雅黑" panose="020B0503020204020204" charset="-122"/>
            </a:endParaRPr>
          </a:p>
        </p:txBody>
      </p:sp>
      <p:sp>
        <p:nvSpPr>
          <p:cNvPr id="22" name="椭圆 21"/>
          <p:cNvSpPr/>
          <p:nvPr>
            <p:custDataLst>
              <p:tags r:id="rId6"/>
            </p:custDataLst>
          </p:nvPr>
        </p:nvSpPr>
        <p:spPr>
          <a:xfrm>
            <a:off x="4172112" y="2450883"/>
            <a:ext cx="3548935" cy="2051371"/>
          </a:xfrm>
          <a:prstGeom prst="ellipse">
            <a:avLst/>
          </a:prstGeom>
          <a:solidFill>
            <a:schemeClr val="tx1">
              <a:lumMod val="60000"/>
              <a:lumOff val="40000"/>
              <a:alpha val="15000"/>
            </a:schemeClr>
          </a:solidFill>
          <a:ln w="53975">
            <a:gradFill>
              <a:gsLst>
                <a:gs pos="35000">
                  <a:schemeClr val="accent1">
                    <a:lumMod val="5000"/>
                    <a:lumOff val="95000"/>
                    <a:alpha val="0"/>
                  </a:schemeClr>
                </a:gs>
                <a:gs pos="100000">
                  <a:schemeClr val="accent1">
                    <a:lumMod val="60000"/>
                    <a:lumOff val="40000"/>
                  </a:schemeClr>
                </a:gs>
                <a:gs pos="89000">
                  <a:schemeClr val="accent1">
                    <a:lumMod val="30000"/>
                    <a:lumOff val="7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latin typeface="微软雅黑" panose="020B0503020204020204" charset="-122"/>
              <a:ea typeface="微软雅黑" panose="020B0503020204020204" charset="-122"/>
              <a:sym typeface="+mn-ea"/>
            </a:endParaRPr>
          </a:p>
        </p:txBody>
      </p:sp>
      <p:sp>
        <p:nvSpPr>
          <p:cNvPr id="23" name="任意多边形 5"/>
          <p:cNvSpPr/>
          <p:nvPr>
            <p:custDataLst>
              <p:tags r:id="rId7"/>
            </p:custDataLst>
          </p:nvPr>
        </p:nvSpPr>
        <p:spPr>
          <a:xfrm>
            <a:off x="5931972" y="2660465"/>
            <a:ext cx="673840" cy="1090466"/>
          </a:xfrm>
          <a:custGeom>
            <a:avLst/>
            <a:gdLst>
              <a:gd name="connsiteX0" fmla="*/ 1 w 1968"/>
              <a:gd name="connsiteY0" fmla="*/ 113 h 3185"/>
              <a:gd name="connsiteX1" fmla="*/ 134 w 1968"/>
              <a:gd name="connsiteY1" fmla="*/ 9 h 3185"/>
              <a:gd name="connsiteX2" fmla="*/ 1797 w 1968"/>
              <a:gd name="connsiteY2" fmla="*/ 924 h 3185"/>
              <a:gd name="connsiteX3" fmla="*/ 1962 w 1968"/>
              <a:gd name="connsiteY3" fmla="*/ 1332 h 3185"/>
              <a:gd name="connsiteX4" fmla="*/ 1933 w 1968"/>
              <a:gd name="connsiteY4" fmla="*/ 2982 h 3185"/>
              <a:gd name="connsiteX5" fmla="*/ 1817 w 1968"/>
              <a:gd name="connsiteY5" fmla="*/ 3186 h 3185"/>
              <a:gd name="connsiteX6" fmla="*/ 128 w 1968"/>
              <a:gd name="connsiteY6" fmla="*/ 2196 h 3185"/>
              <a:gd name="connsiteX7" fmla="*/ 10 w 1968"/>
              <a:gd name="connsiteY7" fmla="*/ 1799 h 3185"/>
              <a:gd name="connsiteX8" fmla="*/ 1 w 1968"/>
              <a:gd name="connsiteY8" fmla="*/ 113 h 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 h="3186">
                <a:moveTo>
                  <a:pt x="1" y="113"/>
                </a:moveTo>
                <a:cubicBezTo>
                  <a:pt x="-4" y="3"/>
                  <a:pt x="70" y="-13"/>
                  <a:pt x="134" y="9"/>
                </a:cubicBezTo>
                <a:lnTo>
                  <a:pt x="1797" y="924"/>
                </a:lnTo>
                <a:cubicBezTo>
                  <a:pt x="2020" y="1011"/>
                  <a:pt x="1962" y="1126"/>
                  <a:pt x="1962" y="1332"/>
                </a:cubicBezTo>
                <a:lnTo>
                  <a:pt x="1933" y="2982"/>
                </a:lnTo>
                <a:cubicBezTo>
                  <a:pt x="1933" y="3188"/>
                  <a:pt x="1923" y="3186"/>
                  <a:pt x="1817" y="3186"/>
                </a:cubicBezTo>
                <a:lnTo>
                  <a:pt x="128" y="2196"/>
                </a:lnTo>
                <a:cubicBezTo>
                  <a:pt x="4" y="2119"/>
                  <a:pt x="18" y="2112"/>
                  <a:pt x="10" y="1799"/>
                </a:cubicBezTo>
                <a:cubicBezTo>
                  <a:pt x="4" y="1311"/>
                  <a:pt x="-3" y="623"/>
                  <a:pt x="1" y="113"/>
                </a:cubicBezTo>
                <a:close/>
              </a:path>
            </a:pathLst>
          </a:custGeom>
          <a:gradFill>
            <a:gsLst>
              <a:gs pos="54000">
                <a:schemeClr val="accent1">
                  <a:alpha val="70000"/>
                </a:schemeClr>
              </a:gs>
              <a:gs pos="0">
                <a:schemeClr val="accent1">
                  <a:alpha val="30000"/>
                </a:schemeClr>
              </a:gs>
              <a:gs pos="81000">
                <a:schemeClr val="accent1">
                  <a:alpha val="80000"/>
                </a:schemeClr>
              </a:gs>
              <a:gs pos="100000">
                <a:schemeClr val="accent1">
                  <a:alpha val="40000"/>
                </a:schemeClr>
              </a:gs>
            </a:gsLst>
            <a:lin ang="18000000" scaled="0"/>
          </a:gradFill>
          <a:ln w="28575">
            <a:gradFill>
              <a:gsLst>
                <a:gs pos="0">
                  <a:schemeClr val="accent1">
                    <a:lumMod val="5000"/>
                    <a:lumOff val="95000"/>
                    <a:alpha val="0"/>
                  </a:schemeClr>
                </a:gs>
                <a:gs pos="78000">
                  <a:schemeClr val="accent1"/>
                </a:gs>
                <a:gs pos="100000">
                  <a:schemeClr val="accent1"/>
                </a:gs>
                <a:gs pos="72000">
                  <a:schemeClr val="accent1"/>
                </a:gs>
                <a:gs pos="47000">
                  <a:schemeClr val="accent1">
                    <a:lumMod val="30000"/>
                    <a:lumOff val="70000"/>
                    <a:alpha val="6000"/>
                  </a:schemeClr>
                </a:gs>
              </a:gsLst>
              <a:lin ang="18000000" scaled="0"/>
            </a:gradFill>
          </a:ln>
          <a:effectLst>
            <a:outerShdw blurRad="228600" dir="18900000" sy="23000" kx="-1200000" algn="b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latin typeface="+mn-ea"/>
              <a:sym typeface="微软雅黑" panose="020B0503020204020204" charset="-122"/>
            </a:endParaRPr>
          </a:p>
        </p:txBody>
      </p:sp>
      <p:sp>
        <p:nvSpPr>
          <p:cNvPr id="24" name="任意多边形 5"/>
          <p:cNvSpPr/>
          <p:nvPr>
            <p:custDataLst>
              <p:tags r:id="rId8"/>
            </p:custDataLst>
          </p:nvPr>
        </p:nvSpPr>
        <p:spPr>
          <a:xfrm>
            <a:off x="5803047" y="2723975"/>
            <a:ext cx="673840" cy="1090466"/>
          </a:xfrm>
          <a:custGeom>
            <a:avLst/>
            <a:gdLst>
              <a:gd name="connsiteX0" fmla="*/ 1 w 1968"/>
              <a:gd name="connsiteY0" fmla="*/ 113 h 3185"/>
              <a:gd name="connsiteX1" fmla="*/ 134 w 1968"/>
              <a:gd name="connsiteY1" fmla="*/ 9 h 3185"/>
              <a:gd name="connsiteX2" fmla="*/ 1797 w 1968"/>
              <a:gd name="connsiteY2" fmla="*/ 924 h 3185"/>
              <a:gd name="connsiteX3" fmla="*/ 1962 w 1968"/>
              <a:gd name="connsiteY3" fmla="*/ 1332 h 3185"/>
              <a:gd name="connsiteX4" fmla="*/ 1933 w 1968"/>
              <a:gd name="connsiteY4" fmla="*/ 2982 h 3185"/>
              <a:gd name="connsiteX5" fmla="*/ 1817 w 1968"/>
              <a:gd name="connsiteY5" fmla="*/ 3186 h 3185"/>
              <a:gd name="connsiteX6" fmla="*/ 128 w 1968"/>
              <a:gd name="connsiteY6" fmla="*/ 2196 h 3185"/>
              <a:gd name="connsiteX7" fmla="*/ 10 w 1968"/>
              <a:gd name="connsiteY7" fmla="*/ 1799 h 3185"/>
              <a:gd name="connsiteX8" fmla="*/ 1 w 1968"/>
              <a:gd name="connsiteY8" fmla="*/ 113 h 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 h="3186">
                <a:moveTo>
                  <a:pt x="1" y="113"/>
                </a:moveTo>
                <a:cubicBezTo>
                  <a:pt x="-4" y="3"/>
                  <a:pt x="70" y="-13"/>
                  <a:pt x="134" y="9"/>
                </a:cubicBezTo>
                <a:lnTo>
                  <a:pt x="1797" y="924"/>
                </a:lnTo>
                <a:cubicBezTo>
                  <a:pt x="2020" y="1011"/>
                  <a:pt x="1962" y="1126"/>
                  <a:pt x="1962" y="1332"/>
                </a:cubicBezTo>
                <a:lnTo>
                  <a:pt x="1933" y="2982"/>
                </a:lnTo>
                <a:cubicBezTo>
                  <a:pt x="1933" y="3188"/>
                  <a:pt x="1923" y="3186"/>
                  <a:pt x="1817" y="3186"/>
                </a:cubicBezTo>
                <a:lnTo>
                  <a:pt x="128" y="2196"/>
                </a:lnTo>
                <a:cubicBezTo>
                  <a:pt x="4" y="2119"/>
                  <a:pt x="18" y="2112"/>
                  <a:pt x="10" y="1799"/>
                </a:cubicBezTo>
                <a:cubicBezTo>
                  <a:pt x="4" y="1311"/>
                  <a:pt x="-3" y="623"/>
                  <a:pt x="1" y="113"/>
                </a:cubicBezTo>
                <a:close/>
              </a:path>
            </a:pathLst>
          </a:custGeom>
          <a:gradFill>
            <a:gsLst>
              <a:gs pos="54000">
                <a:schemeClr val="accent1">
                  <a:alpha val="20000"/>
                </a:schemeClr>
              </a:gs>
              <a:gs pos="19000">
                <a:schemeClr val="accent1">
                  <a:alpha val="20000"/>
                </a:schemeClr>
              </a:gs>
              <a:gs pos="81000">
                <a:schemeClr val="accent1">
                  <a:alpha val="40000"/>
                </a:schemeClr>
              </a:gs>
              <a:gs pos="100000">
                <a:schemeClr val="accent1">
                  <a:alpha val="20000"/>
                </a:schemeClr>
              </a:gs>
            </a:gsLst>
            <a:lin ang="17400000" scaled="0"/>
          </a:gradFill>
          <a:ln w="28575">
            <a:gradFill>
              <a:gsLst>
                <a:gs pos="0">
                  <a:schemeClr val="accent1">
                    <a:alpha val="10000"/>
                  </a:schemeClr>
                </a:gs>
                <a:gs pos="78000">
                  <a:schemeClr val="accent1">
                    <a:alpha val="50000"/>
                  </a:schemeClr>
                </a:gs>
                <a:gs pos="100000">
                  <a:schemeClr val="accent1">
                    <a:lumMod val="60000"/>
                    <a:lumOff val="40000"/>
                  </a:schemeClr>
                </a:gs>
                <a:gs pos="63000">
                  <a:schemeClr val="accent1">
                    <a:alpha val="40000"/>
                  </a:schemeClr>
                </a:gs>
                <a:gs pos="47000">
                  <a:schemeClr val="accent1">
                    <a:alpha val="0"/>
                  </a:schemeClr>
                </a:gs>
              </a:gsLst>
              <a:lin ang="19740000" scaled="0"/>
            </a:gradFill>
          </a:ln>
          <a:effectLst>
            <a:outerShdw blurRad="228600" dir="18900000" sy="23000" kx="-1200000" algn="b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latin typeface="+mn-ea"/>
              <a:sym typeface="+mn-ea"/>
            </a:endParaRPr>
          </a:p>
        </p:txBody>
      </p:sp>
      <p:sp>
        <p:nvSpPr>
          <p:cNvPr id="25" name="任意多边形 5"/>
          <p:cNvSpPr/>
          <p:nvPr>
            <p:custDataLst>
              <p:tags r:id="rId9"/>
            </p:custDataLst>
          </p:nvPr>
        </p:nvSpPr>
        <p:spPr>
          <a:xfrm>
            <a:off x="5674122" y="2786850"/>
            <a:ext cx="673840" cy="1090466"/>
          </a:xfrm>
          <a:custGeom>
            <a:avLst/>
            <a:gdLst>
              <a:gd name="connsiteX0" fmla="*/ 1 w 1968"/>
              <a:gd name="connsiteY0" fmla="*/ 113 h 3185"/>
              <a:gd name="connsiteX1" fmla="*/ 134 w 1968"/>
              <a:gd name="connsiteY1" fmla="*/ 9 h 3185"/>
              <a:gd name="connsiteX2" fmla="*/ 1797 w 1968"/>
              <a:gd name="connsiteY2" fmla="*/ 924 h 3185"/>
              <a:gd name="connsiteX3" fmla="*/ 1962 w 1968"/>
              <a:gd name="connsiteY3" fmla="*/ 1332 h 3185"/>
              <a:gd name="connsiteX4" fmla="*/ 1933 w 1968"/>
              <a:gd name="connsiteY4" fmla="*/ 2982 h 3185"/>
              <a:gd name="connsiteX5" fmla="*/ 1817 w 1968"/>
              <a:gd name="connsiteY5" fmla="*/ 3186 h 3185"/>
              <a:gd name="connsiteX6" fmla="*/ 128 w 1968"/>
              <a:gd name="connsiteY6" fmla="*/ 2196 h 3185"/>
              <a:gd name="connsiteX7" fmla="*/ 10 w 1968"/>
              <a:gd name="connsiteY7" fmla="*/ 1799 h 3185"/>
              <a:gd name="connsiteX8" fmla="*/ 1 w 1968"/>
              <a:gd name="connsiteY8" fmla="*/ 113 h 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 h="3186">
                <a:moveTo>
                  <a:pt x="1" y="113"/>
                </a:moveTo>
                <a:cubicBezTo>
                  <a:pt x="-4" y="3"/>
                  <a:pt x="70" y="-13"/>
                  <a:pt x="134" y="9"/>
                </a:cubicBezTo>
                <a:lnTo>
                  <a:pt x="1797" y="924"/>
                </a:lnTo>
                <a:cubicBezTo>
                  <a:pt x="2020" y="1011"/>
                  <a:pt x="1962" y="1126"/>
                  <a:pt x="1962" y="1332"/>
                </a:cubicBezTo>
                <a:lnTo>
                  <a:pt x="1933" y="2982"/>
                </a:lnTo>
                <a:cubicBezTo>
                  <a:pt x="1933" y="3188"/>
                  <a:pt x="1923" y="3186"/>
                  <a:pt x="1817" y="3186"/>
                </a:cubicBezTo>
                <a:lnTo>
                  <a:pt x="128" y="2196"/>
                </a:lnTo>
                <a:cubicBezTo>
                  <a:pt x="4" y="2119"/>
                  <a:pt x="18" y="2112"/>
                  <a:pt x="10" y="1799"/>
                </a:cubicBezTo>
                <a:cubicBezTo>
                  <a:pt x="4" y="1311"/>
                  <a:pt x="-3" y="623"/>
                  <a:pt x="1" y="113"/>
                </a:cubicBezTo>
                <a:close/>
              </a:path>
            </a:pathLst>
          </a:custGeom>
          <a:gradFill>
            <a:gsLst>
              <a:gs pos="54000">
                <a:schemeClr val="accent1">
                  <a:alpha val="20000"/>
                </a:schemeClr>
              </a:gs>
              <a:gs pos="19000">
                <a:schemeClr val="accent1">
                  <a:alpha val="20000"/>
                </a:schemeClr>
              </a:gs>
              <a:gs pos="81000">
                <a:schemeClr val="accent1">
                  <a:alpha val="30000"/>
                </a:schemeClr>
              </a:gs>
              <a:gs pos="100000">
                <a:schemeClr val="accent1">
                  <a:alpha val="20000"/>
                </a:schemeClr>
              </a:gs>
            </a:gsLst>
            <a:lin ang="17400000" scaled="0"/>
          </a:gradFill>
          <a:ln w="28575">
            <a:gradFill>
              <a:gsLst>
                <a:gs pos="0">
                  <a:schemeClr val="accent1">
                    <a:alpha val="10000"/>
                  </a:schemeClr>
                </a:gs>
                <a:gs pos="78000">
                  <a:schemeClr val="accent1">
                    <a:alpha val="50000"/>
                  </a:schemeClr>
                </a:gs>
                <a:gs pos="100000">
                  <a:schemeClr val="accent1">
                    <a:lumMod val="60000"/>
                    <a:lumOff val="40000"/>
                  </a:schemeClr>
                </a:gs>
                <a:gs pos="63000">
                  <a:schemeClr val="accent1">
                    <a:alpha val="40000"/>
                  </a:schemeClr>
                </a:gs>
                <a:gs pos="47000">
                  <a:schemeClr val="accent1">
                    <a:alpha val="0"/>
                  </a:schemeClr>
                </a:gs>
              </a:gsLst>
              <a:lin ang="19740000" scaled="0"/>
            </a:gradFill>
          </a:ln>
          <a:effectLst>
            <a:outerShdw blurRad="228600" dir="18900000" sy="23000" kx="-1200000" algn="b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latin typeface="+mn-ea"/>
              <a:sym typeface="微软雅黑" panose="020B0503020204020204" charset="-122"/>
            </a:endParaRPr>
          </a:p>
        </p:txBody>
      </p:sp>
      <p:sp>
        <p:nvSpPr>
          <p:cNvPr id="26" name="任意多边形 5"/>
          <p:cNvSpPr/>
          <p:nvPr>
            <p:custDataLst>
              <p:tags r:id="rId10"/>
            </p:custDataLst>
          </p:nvPr>
        </p:nvSpPr>
        <p:spPr>
          <a:xfrm>
            <a:off x="5545832" y="2849725"/>
            <a:ext cx="673840" cy="1090466"/>
          </a:xfrm>
          <a:custGeom>
            <a:avLst/>
            <a:gdLst>
              <a:gd name="connsiteX0" fmla="*/ 1 w 1968"/>
              <a:gd name="connsiteY0" fmla="*/ 113 h 3185"/>
              <a:gd name="connsiteX1" fmla="*/ 134 w 1968"/>
              <a:gd name="connsiteY1" fmla="*/ 9 h 3185"/>
              <a:gd name="connsiteX2" fmla="*/ 1797 w 1968"/>
              <a:gd name="connsiteY2" fmla="*/ 924 h 3185"/>
              <a:gd name="connsiteX3" fmla="*/ 1962 w 1968"/>
              <a:gd name="connsiteY3" fmla="*/ 1332 h 3185"/>
              <a:gd name="connsiteX4" fmla="*/ 1933 w 1968"/>
              <a:gd name="connsiteY4" fmla="*/ 2982 h 3185"/>
              <a:gd name="connsiteX5" fmla="*/ 1817 w 1968"/>
              <a:gd name="connsiteY5" fmla="*/ 3186 h 3185"/>
              <a:gd name="connsiteX6" fmla="*/ 128 w 1968"/>
              <a:gd name="connsiteY6" fmla="*/ 2196 h 3185"/>
              <a:gd name="connsiteX7" fmla="*/ 10 w 1968"/>
              <a:gd name="connsiteY7" fmla="*/ 1799 h 3185"/>
              <a:gd name="connsiteX8" fmla="*/ 1 w 1968"/>
              <a:gd name="connsiteY8" fmla="*/ 113 h 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 h="3186">
                <a:moveTo>
                  <a:pt x="1" y="113"/>
                </a:moveTo>
                <a:cubicBezTo>
                  <a:pt x="-4" y="3"/>
                  <a:pt x="70" y="-13"/>
                  <a:pt x="134" y="9"/>
                </a:cubicBezTo>
                <a:lnTo>
                  <a:pt x="1797" y="924"/>
                </a:lnTo>
                <a:cubicBezTo>
                  <a:pt x="2020" y="1011"/>
                  <a:pt x="1962" y="1126"/>
                  <a:pt x="1962" y="1332"/>
                </a:cubicBezTo>
                <a:lnTo>
                  <a:pt x="1933" y="2982"/>
                </a:lnTo>
                <a:cubicBezTo>
                  <a:pt x="1933" y="3188"/>
                  <a:pt x="1923" y="3186"/>
                  <a:pt x="1817" y="3186"/>
                </a:cubicBezTo>
                <a:lnTo>
                  <a:pt x="128" y="2196"/>
                </a:lnTo>
                <a:cubicBezTo>
                  <a:pt x="4" y="2119"/>
                  <a:pt x="18" y="2112"/>
                  <a:pt x="10" y="1799"/>
                </a:cubicBezTo>
                <a:cubicBezTo>
                  <a:pt x="4" y="1311"/>
                  <a:pt x="-3" y="623"/>
                  <a:pt x="1" y="113"/>
                </a:cubicBezTo>
                <a:close/>
              </a:path>
            </a:pathLst>
          </a:custGeom>
          <a:gradFill>
            <a:gsLst>
              <a:gs pos="54000">
                <a:schemeClr val="accent1">
                  <a:alpha val="20000"/>
                </a:schemeClr>
              </a:gs>
              <a:gs pos="19000">
                <a:schemeClr val="accent1">
                  <a:alpha val="20000"/>
                </a:schemeClr>
              </a:gs>
              <a:gs pos="81000">
                <a:schemeClr val="accent1">
                  <a:alpha val="20000"/>
                </a:schemeClr>
              </a:gs>
              <a:gs pos="100000">
                <a:schemeClr val="accent1">
                  <a:alpha val="20000"/>
                </a:schemeClr>
              </a:gs>
            </a:gsLst>
            <a:lin ang="17400000" scaled="0"/>
          </a:gradFill>
          <a:ln w="28575">
            <a:gradFill>
              <a:gsLst>
                <a:gs pos="0">
                  <a:schemeClr val="accent1">
                    <a:alpha val="10000"/>
                  </a:schemeClr>
                </a:gs>
                <a:gs pos="78000">
                  <a:schemeClr val="accent1">
                    <a:alpha val="50000"/>
                  </a:schemeClr>
                </a:gs>
                <a:gs pos="100000">
                  <a:schemeClr val="accent1">
                    <a:lumMod val="60000"/>
                    <a:lumOff val="40000"/>
                  </a:schemeClr>
                </a:gs>
                <a:gs pos="63000">
                  <a:schemeClr val="accent1">
                    <a:alpha val="40000"/>
                  </a:schemeClr>
                </a:gs>
                <a:gs pos="47000">
                  <a:schemeClr val="accent1">
                    <a:alpha val="0"/>
                  </a:schemeClr>
                </a:gs>
              </a:gsLst>
              <a:lin ang="19740000" scaled="0"/>
            </a:gradFill>
          </a:ln>
          <a:effectLst>
            <a:outerShdw blurRad="228600" dir="18900000" sy="23000" kx="-1200000" algn="b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latin typeface="+mn-ea"/>
              <a:sym typeface="微软雅黑" panose="020B0503020204020204" charset="-122"/>
            </a:endParaRPr>
          </a:p>
        </p:txBody>
      </p:sp>
      <p:sp>
        <p:nvSpPr>
          <p:cNvPr id="27" name="任意多边形 5"/>
          <p:cNvSpPr/>
          <p:nvPr>
            <p:custDataLst>
              <p:tags r:id="rId11"/>
            </p:custDataLst>
          </p:nvPr>
        </p:nvSpPr>
        <p:spPr>
          <a:xfrm>
            <a:off x="5416907" y="2912600"/>
            <a:ext cx="673840" cy="1090466"/>
          </a:xfrm>
          <a:custGeom>
            <a:avLst/>
            <a:gdLst>
              <a:gd name="connsiteX0" fmla="*/ 1 w 1968"/>
              <a:gd name="connsiteY0" fmla="*/ 113 h 3185"/>
              <a:gd name="connsiteX1" fmla="*/ 134 w 1968"/>
              <a:gd name="connsiteY1" fmla="*/ 9 h 3185"/>
              <a:gd name="connsiteX2" fmla="*/ 1797 w 1968"/>
              <a:gd name="connsiteY2" fmla="*/ 924 h 3185"/>
              <a:gd name="connsiteX3" fmla="*/ 1962 w 1968"/>
              <a:gd name="connsiteY3" fmla="*/ 1332 h 3185"/>
              <a:gd name="connsiteX4" fmla="*/ 1933 w 1968"/>
              <a:gd name="connsiteY4" fmla="*/ 2982 h 3185"/>
              <a:gd name="connsiteX5" fmla="*/ 1817 w 1968"/>
              <a:gd name="connsiteY5" fmla="*/ 3186 h 3185"/>
              <a:gd name="connsiteX6" fmla="*/ 128 w 1968"/>
              <a:gd name="connsiteY6" fmla="*/ 2196 h 3185"/>
              <a:gd name="connsiteX7" fmla="*/ 10 w 1968"/>
              <a:gd name="connsiteY7" fmla="*/ 1799 h 3185"/>
              <a:gd name="connsiteX8" fmla="*/ 1 w 1968"/>
              <a:gd name="connsiteY8" fmla="*/ 113 h 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9" h="3186">
                <a:moveTo>
                  <a:pt x="1" y="113"/>
                </a:moveTo>
                <a:cubicBezTo>
                  <a:pt x="-4" y="3"/>
                  <a:pt x="70" y="-13"/>
                  <a:pt x="134" y="9"/>
                </a:cubicBezTo>
                <a:lnTo>
                  <a:pt x="1797" y="924"/>
                </a:lnTo>
                <a:cubicBezTo>
                  <a:pt x="2020" y="1011"/>
                  <a:pt x="1962" y="1126"/>
                  <a:pt x="1962" y="1332"/>
                </a:cubicBezTo>
                <a:lnTo>
                  <a:pt x="1933" y="2982"/>
                </a:lnTo>
                <a:cubicBezTo>
                  <a:pt x="1933" y="3188"/>
                  <a:pt x="1923" y="3186"/>
                  <a:pt x="1817" y="3186"/>
                </a:cubicBezTo>
                <a:lnTo>
                  <a:pt x="128" y="2196"/>
                </a:lnTo>
                <a:cubicBezTo>
                  <a:pt x="4" y="2119"/>
                  <a:pt x="18" y="2112"/>
                  <a:pt x="10" y="1799"/>
                </a:cubicBezTo>
                <a:cubicBezTo>
                  <a:pt x="4" y="1311"/>
                  <a:pt x="-3" y="623"/>
                  <a:pt x="1" y="113"/>
                </a:cubicBezTo>
                <a:close/>
              </a:path>
            </a:pathLst>
          </a:custGeom>
          <a:gradFill>
            <a:gsLst>
              <a:gs pos="54000">
                <a:schemeClr val="accent1">
                  <a:alpha val="20000"/>
                </a:schemeClr>
              </a:gs>
              <a:gs pos="19000">
                <a:schemeClr val="accent1">
                  <a:alpha val="20000"/>
                </a:schemeClr>
              </a:gs>
              <a:gs pos="81000">
                <a:schemeClr val="accent1">
                  <a:alpha val="20000"/>
                </a:schemeClr>
              </a:gs>
              <a:gs pos="100000">
                <a:schemeClr val="accent1">
                  <a:alpha val="20000"/>
                </a:schemeClr>
              </a:gs>
            </a:gsLst>
            <a:lin ang="17400000" scaled="0"/>
          </a:gradFill>
          <a:ln w="28575">
            <a:gradFill>
              <a:gsLst>
                <a:gs pos="0">
                  <a:schemeClr val="accent1">
                    <a:alpha val="10000"/>
                  </a:schemeClr>
                </a:gs>
                <a:gs pos="78000">
                  <a:schemeClr val="accent1">
                    <a:alpha val="50000"/>
                  </a:schemeClr>
                </a:gs>
                <a:gs pos="100000">
                  <a:schemeClr val="accent1">
                    <a:lumMod val="60000"/>
                    <a:lumOff val="40000"/>
                  </a:schemeClr>
                </a:gs>
                <a:gs pos="63000">
                  <a:schemeClr val="accent1">
                    <a:alpha val="40000"/>
                  </a:schemeClr>
                </a:gs>
                <a:gs pos="47000">
                  <a:schemeClr val="accent1">
                    <a:alpha val="0"/>
                  </a:schemeClr>
                </a:gs>
              </a:gsLst>
              <a:lin ang="19740000" scaled="0"/>
            </a:gradFill>
          </a:ln>
          <a:effectLst>
            <a:outerShdw blurRad="228600" dir="18900000" sy="23000" kx="-1200000" algn="b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latin typeface="+mn-ea"/>
              <a:sym typeface="微软雅黑" panose="020B0503020204020204" charset="-122"/>
            </a:endParaRPr>
          </a:p>
        </p:txBody>
      </p:sp>
      <p:sp>
        <p:nvSpPr>
          <p:cNvPr id="28" name="任意多边形 5"/>
          <p:cNvSpPr/>
          <p:nvPr>
            <p:custDataLst>
              <p:tags r:id="rId12"/>
            </p:custDataLst>
          </p:nvPr>
        </p:nvSpPr>
        <p:spPr>
          <a:xfrm>
            <a:off x="5287346" y="2975475"/>
            <a:ext cx="674476" cy="1090466"/>
          </a:xfrm>
          <a:custGeom>
            <a:avLst/>
            <a:gdLst>
              <a:gd name="connsiteX0" fmla="*/ 2 w 1969"/>
              <a:gd name="connsiteY0" fmla="*/ 113 h 3184"/>
              <a:gd name="connsiteX1" fmla="*/ 135 w 1969"/>
              <a:gd name="connsiteY1" fmla="*/ 9 h 3184"/>
              <a:gd name="connsiteX2" fmla="*/ 1798 w 1969"/>
              <a:gd name="connsiteY2" fmla="*/ 924 h 3184"/>
              <a:gd name="connsiteX3" fmla="*/ 1963 w 1969"/>
              <a:gd name="connsiteY3" fmla="*/ 1332 h 3184"/>
              <a:gd name="connsiteX4" fmla="*/ 1934 w 1969"/>
              <a:gd name="connsiteY4" fmla="*/ 2981 h 3184"/>
              <a:gd name="connsiteX5" fmla="*/ 1818 w 1969"/>
              <a:gd name="connsiteY5" fmla="*/ 3185 h 3184"/>
              <a:gd name="connsiteX6" fmla="*/ 89 w 1969"/>
              <a:gd name="connsiteY6" fmla="*/ 2159 h 3184"/>
              <a:gd name="connsiteX7" fmla="*/ 6 w 1969"/>
              <a:gd name="connsiteY7" fmla="*/ 1721 h 3184"/>
              <a:gd name="connsiteX8" fmla="*/ 2 w 1969"/>
              <a:gd name="connsiteY8" fmla="*/ 113 h 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 h="3185">
                <a:moveTo>
                  <a:pt x="2" y="113"/>
                </a:moveTo>
                <a:cubicBezTo>
                  <a:pt x="-3" y="3"/>
                  <a:pt x="71" y="-13"/>
                  <a:pt x="135" y="9"/>
                </a:cubicBezTo>
                <a:lnTo>
                  <a:pt x="1798" y="924"/>
                </a:lnTo>
                <a:cubicBezTo>
                  <a:pt x="2021" y="1011"/>
                  <a:pt x="1963" y="1126"/>
                  <a:pt x="1963" y="1332"/>
                </a:cubicBezTo>
                <a:lnTo>
                  <a:pt x="1934" y="2981"/>
                </a:lnTo>
                <a:cubicBezTo>
                  <a:pt x="1934" y="3187"/>
                  <a:pt x="1924" y="3185"/>
                  <a:pt x="1818" y="3185"/>
                </a:cubicBezTo>
                <a:lnTo>
                  <a:pt x="89" y="2159"/>
                </a:lnTo>
                <a:cubicBezTo>
                  <a:pt x="6" y="2075"/>
                  <a:pt x="14" y="2034"/>
                  <a:pt x="6" y="1721"/>
                </a:cubicBezTo>
                <a:cubicBezTo>
                  <a:pt x="0" y="1234"/>
                  <a:pt x="-2" y="623"/>
                  <a:pt x="2" y="113"/>
                </a:cubicBezTo>
                <a:close/>
              </a:path>
            </a:pathLst>
          </a:custGeom>
          <a:gradFill>
            <a:gsLst>
              <a:gs pos="0">
                <a:schemeClr val="accent1">
                  <a:lumMod val="60000"/>
                  <a:lumOff val="40000"/>
                  <a:alpha val="100000"/>
                </a:schemeClr>
              </a:gs>
              <a:gs pos="81000">
                <a:srgbClr val="FFFFFF">
                  <a:alpha val="80000"/>
                </a:srgbClr>
              </a:gs>
              <a:gs pos="100000">
                <a:schemeClr val="accent1">
                  <a:lumMod val="60000"/>
                  <a:lumOff val="40000"/>
                  <a:alpha val="100000"/>
                </a:schemeClr>
              </a:gs>
            </a:gsLst>
            <a:lin ang="16800000" scaled="0"/>
          </a:gradFill>
          <a:ln w="31750">
            <a:gradFill>
              <a:gsLst>
                <a:gs pos="0">
                  <a:schemeClr val="accent1">
                    <a:alpha val="5000"/>
                  </a:schemeClr>
                </a:gs>
                <a:gs pos="73000">
                  <a:schemeClr val="accent1">
                    <a:alpha val="25000"/>
                  </a:schemeClr>
                </a:gs>
                <a:gs pos="100000">
                  <a:schemeClr val="accent1">
                    <a:alpha val="40000"/>
                  </a:schemeClr>
                </a:gs>
                <a:gs pos="57000">
                  <a:schemeClr val="accent1">
                    <a:alpha val="20000"/>
                  </a:schemeClr>
                </a:gs>
                <a:gs pos="44000">
                  <a:schemeClr val="accent1">
                    <a:alpha val="5000"/>
                  </a:schemeClr>
                </a:gs>
              </a:gsLst>
              <a:lin ang="21060000" scaled="0"/>
            </a:gradFill>
          </a:ln>
          <a:effectLst>
            <a:outerShdw blurRad="901700" dist="3175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latin typeface="+mn-ea"/>
              <a:sym typeface="微软雅黑" panose="020B0503020204020204" charset="-122"/>
            </a:endParaRPr>
          </a:p>
        </p:txBody>
      </p:sp>
      <p:sp>
        <p:nvSpPr>
          <p:cNvPr id="29" name="矩形 28"/>
          <p:cNvSpPr/>
          <p:nvPr>
            <p:custDataLst>
              <p:tags r:id="rId13"/>
            </p:custDataLst>
          </p:nvPr>
        </p:nvSpPr>
        <p:spPr>
          <a:xfrm>
            <a:off x="120650" y="814070"/>
            <a:ext cx="2165985" cy="579120"/>
          </a:xfrm>
          <a:prstGeom prst="rect">
            <a:avLst/>
          </a:prstGeom>
          <a:noFill/>
        </p:spPr>
        <p:txBody>
          <a:bodyPr wrap="square" lIns="0" tIns="0" rIns="0" bIns="0" rtlCol="0" anchor="ctr" anchorCtr="0">
            <a:noAutofit/>
          </a:bodyPr>
          <a:lstStyle/>
          <a:p>
            <a:pPr algn="ctr">
              <a:spcBef>
                <a:spcPct val="0"/>
              </a:spcBef>
              <a:spcAft>
                <a:spcPct val="0"/>
              </a:spcAft>
            </a:pPr>
            <a:r>
              <a:rPr lang="zh-CN" altLang="en-US" sz="2600" b="1">
                <a:solidFill>
                  <a:schemeClr val="tx1">
                    <a:lumMod val="85000"/>
                    <a:lumOff val="15000"/>
                  </a:schemeClr>
                </a:solidFill>
                <a:latin typeface="+mn-ea"/>
                <a:cs typeface="+mn-ea"/>
              </a:rPr>
              <a:t>一</a:t>
            </a:r>
            <a:r>
              <a:rPr lang="en-US" altLang="zh-CN" sz="2600" b="1">
                <a:solidFill>
                  <a:schemeClr val="tx1">
                    <a:lumMod val="85000"/>
                    <a:lumOff val="15000"/>
                  </a:schemeClr>
                </a:solidFill>
                <a:latin typeface="+mn-ea"/>
                <a:cs typeface="+mn-ea"/>
              </a:rPr>
              <a:t>.</a:t>
            </a:r>
            <a:r>
              <a:rPr lang="zh-CN" altLang="en-US" sz="2600" b="1">
                <a:solidFill>
                  <a:schemeClr val="tx1">
                    <a:lumMod val="85000"/>
                    <a:lumOff val="15000"/>
                  </a:schemeClr>
                </a:solidFill>
                <a:latin typeface="+mn-ea"/>
                <a:cs typeface="+mn-ea"/>
              </a:rPr>
              <a:t>基金当事人</a:t>
            </a:r>
            <a:endParaRPr lang="zh-CN" altLang="en-US" sz="2600" b="1">
              <a:solidFill>
                <a:schemeClr val="tx1">
                  <a:lumMod val="85000"/>
                  <a:lumOff val="15000"/>
                </a:schemeClr>
              </a:solidFill>
              <a:latin typeface="+mn-ea"/>
              <a:cs typeface="+mn-ea"/>
            </a:endParaRPr>
          </a:p>
        </p:txBody>
      </p:sp>
      <p:sp>
        <p:nvSpPr>
          <p:cNvPr id="30" name="任意多边形: 形状 51"/>
          <p:cNvSpPr/>
          <p:nvPr>
            <p:custDataLst>
              <p:tags r:id="rId14"/>
            </p:custDataLst>
          </p:nvPr>
        </p:nvSpPr>
        <p:spPr>
          <a:xfrm>
            <a:off x="7794084" y="3305726"/>
            <a:ext cx="539917" cy="539917"/>
          </a:xfrm>
          <a:custGeom>
            <a:avLst/>
            <a:gdLst>
              <a:gd name="connsiteX0" fmla="*/ 0 w 1193769"/>
              <a:gd name="connsiteY0" fmla="*/ 596885 h 1193769"/>
              <a:gd name="connsiteX1" fmla="*/ 596885 w 1193769"/>
              <a:gd name="connsiteY1" fmla="*/ 0 h 1193769"/>
              <a:gd name="connsiteX2" fmla="*/ 1193770 w 1193769"/>
              <a:gd name="connsiteY2" fmla="*/ 596885 h 1193769"/>
              <a:gd name="connsiteX3" fmla="*/ 596885 w 1193769"/>
              <a:gd name="connsiteY3" fmla="*/ 1193770 h 1193769"/>
              <a:gd name="connsiteX4" fmla="*/ 0 w 1193769"/>
              <a:gd name="connsiteY4" fmla="*/ 596885 h 1193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769" h="1193769">
                <a:moveTo>
                  <a:pt x="0" y="596885"/>
                </a:moveTo>
                <a:cubicBezTo>
                  <a:pt x="0" y="267235"/>
                  <a:pt x="267235" y="0"/>
                  <a:pt x="596885" y="0"/>
                </a:cubicBezTo>
                <a:cubicBezTo>
                  <a:pt x="926535" y="0"/>
                  <a:pt x="1193770" y="267235"/>
                  <a:pt x="1193770" y="596885"/>
                </a:cubicBezTo>
                <a:cubicBezTo>
                  <a:pt x="1193770" y="926535"/>
                  <a:pt x="926535" y="1193770"/>
                  <a:pt x="596885" y="1193770"/>
                </a:cubicBezTo>
                <a:cubicBezTo>
                  <a:pt x="267235" y="1193770"/>
                  <a:pt x="0" y="926535"/>
                  <a:pt x="0" y="596885"/>
                </a:cubicBezTo>
                <a:close/>
              </a:path>
            </a:pathLst>
          </a:custGeom>
          <a:gradFill>
            <a:gsLst>
              <a:gs pos="54000">
                <a:schemeClr val="accent1"/>
              </a:gs>
              <a:gs pos="0">
                <a:schemeClr val="accent1">
                  <a:lumMod val="60000"/>
                  <a:lumOff val="40000"/>
                </a:schemeClr>
              </a:gs>
              <a:gs pos="81000">
                <a:schemeClr val="accent1"/>
              </a:gs>
              <a:gs pos="100000">
                <a:schemeClr val="accent1"/>
              </a:gs>
            </a:gsLst>
            <a:lin ang="5400000" scaled="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342900" sx="106000" sy="106000" algn="ct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latin typeface="+mn-ea"/>
              <a:cs typeface="+mn-ea"/>
              <a:sym typeface="+mn-ea"/>
            </a:endParaRPr>
          </a:p>
        </p:txBody>
      </p:sp>
      <p:sp>
        <p:nvSpPr>
          <p:cNvPr id="31" name="任意多边形: 形状 42"/>
          <p:cNvSpPr/>
          <p:nvPr>
            <p:custDataLst>
              <p:tags r:id="rId15"/>
            </p:custDataLst>
          </p:nvPr>
        </p:nvSpPr>
        <p:spPr>
          <a:xfrm>
            <a:off x="4021593" y="4791859"/>
            <a:ext cx="539917" cy="539917"/>
          </a:xfrm>
          <a:custGeom>
            <a:avLst/>
            <a:gdLst>
              <a:gd name="connsiteX0" fmla="*/ 0 w 1146017"/>
              <a:gd name="connsiteY0" fmla="*/ 573009 h 1146017"/>
              <a:gd name="connsiteX1" fmla="*/ 573009 w 1146017"/>
              <a:gd name="connsiteY1" fmla="*/ 0 h 1146017"/>
              <a:gd name="connsiteX2" fmla="*/ 1146018 w 1146017"/>
              <a:gd name="connsiteY2" fmla="*/ 573009 h 1146017"/>
              <a:gd name="connsiteX3" fmla="*/ 573009 w 1146017"/>
              <a:gd name="connsiteY3" fmla="*/ 1146018 h 1146017"/>
              <a:gd name="connsiteX4" fmla="*/ 0 w 1146017"/>
              <a:gd name="connsiteY4" fmla="*/ 573009 h 114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017" h="1146017">
                <a:moveTo>
                  <a:pt x="0" y="573009"/>
                </a:moveTo>
                <a:cubicBezTo>
                  <a:pt x="0" y="256545"/>
                  <a:pt x="256545" y="0"/>
                  <a:pt x="573009" y="0"/>
                </a:cubicBezTo>
                <a:cubicBezTo>
                  <a:pt x="889473" y="0"/>
                  <a:pt x="1146018" y="256545"/>
                  <a:pt x="1146018" y="573009"/>
                </a:cubicBezTo>
                <a:cubicBezTo>
                  <a:pt x="1146018" y="889473"/>
                  <a:pt x="889473" y="1146018"/>
                  <a:pt x="573009" y="1146018"/>
                </a:cubicBezTo>
                <a:cubicBezTo>
                  <a:pt x="256545" y="1146018"/>
                  <a:pt x="0" y="889473"/>
                  <a:pt x="0" y="573009"/>
                </a:cubicBezTo>
                <a:close/>
              </a:path>
            </a:pathLst>
          </a:custGeom>
          <a:gradFill>
            <a:gsLst>
              <a:gs pos="54000">
                <a:schemeClr val="accent1"/>
              </a:gs>
              <a:gs pos="0">
                <a:schemeClr val="accent1">
                  <a:lumMod val="60000"/>
                  <a:lumOff val="40000"/>
                </a:schemeClr>
              </a:gs>
              <a:gs pos="81000">
                <a:schemeClr val="accent1"/>
              </a:gs>
              <a:gs pos="100000">
                <a:schemeClr val="accent1"/>
              </a:gs>
            </a:gsLst>
            <a:lin ang="5400000" scaled="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342900" sx="106000" sy="106000" algn="ct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latin typeface="+mn-ea"/>
              <a:cs typeface="+mn-ea"/>
              <a:sym typeface="+mn-ea"/>
            </a:endParaRPr>
          </a:p>
        </p:txBody>
      </p:sp>
      <p:sp>
        <p:nvSpPr>
          <p:cNvPr id="32" name="任意多边形: 形状 44"/>
          <p:cNvSpPr/>
          <p:nvPr>
            <p:custDataLst>
              <p:tags r:id="rId16"/>
            </p:custDataLst>
          </p:nvPr>
        </p:nvSpPr>
        <p:spPr>
          <a:xfrm>
            <a:off x="4135911" y="1867226"/>
            <a:ext cx="539917" cy="539917"/>
          </a:xfrm>
          <a:custGeom>
            <a:avLst/>
            <a:gdLst>
              <a:gd name="connsiteX0" fmla="*/ 0 w 1146017"/>
              <a:gd name="connsiteY0" fmla="*/ 573009 h 1146017"/>
              <a:gd name="connsiteX1" fmla="*/ 573009 w 1146017"/>
              <a:gd name="connsiteY1" fmla="*/ 0 h 1146017"/>
              <a:gd name="connsiteX2" fmla="*/ 1146018 w 1146017"/>
              <a:gd name="connsiteY2" fmla="*/ 573009 h 1146017"/>
              <a:gd name="connsiteX3" fmla="*/ 573009 w 1146017"/>
              <a:gd name="connsiteY3" fmla="*/ 1146018 h 1146017"/>
              <a:gd name="connsiteX4" fmla="*/ 0 w 1146017"/>
              <a:gd name="connsiteY4" fmla="*/ 573009 h 1146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017" h="1146017">
                <a:moveTo>
                  <a:pt x="0" y="573009"/>
                </a:moveTo>
                <a:cubicBezTo>
                  <a:pt x="0" y="256545"/>
                  <a:pt x="256545" y="0"/>
                  <a:pt x="573009" y="0"/>
                </a:cubicBezTo>
                <a:cubicBezTo>
                  <a:pt x="889473" y="0"/>
                  <a:pt x="1146018" y="256545"/>
                  <a:pt x="1146018" y="573009"/>
                </a:cubicBezTo>
                <a:cubicBezTo>
                  <a:pt x="1146018" y="889473"/>
                  <a:pt x="889473" y="1146018"/>
                  <a:pt x="573009" y="1146018"/>
                </a:cubicBezTo>
                <a:cubicBezTo>
                  <a:pt x="256545" y="1146018"/>
                  <a:pt x="0" y="889473"/>
                  <a:pt x="0" y="573009"/>
                </a:cubicBezTo>
                <a:close/>
              </a:path>
            </a:pathLst>
          </a:custGeom>
          <a:gradFill>
            <a:gsLst>
              <a:gs pos="54000">
                <a:schemeClr val="accent1"/>
              </a:gs>
              <a:gs pos="0">
                <a:schemeClr val="accent1">
                  <a:lumMod val="60000"/>
                  <a:lumOff val="40000"/>
                </a:schemeClr>
              </a:gs>
              <a:gs pos="81000">
                <a:schemeClr val="accent1"/>
              </a:gs>
              <a:gs pos="100000">
                <a:schemeClr val="accent1"/>
              </a:gs>
            </a:gsLst>
            <a:lin ang="5400000" scaled="0"/>
          </a:gradFill>
          <a:ln>
            <a:gradFill>
              <a:gsLst>
                <a:gs pos="37000">
                  <a:srgbClr val="FFFFFF"/>
                </a:gs>
                <a:gs pos="0">
                  <a:schemeClr val="accent1">
                    <a:lumMod val="45000"/>
                    <a:lumOff val="55000"/>
                  </a:schemeClr>
                </a:gs>
                <a:gs pos="100000">
                  <a:srgbClr val="FFFFFF"/>
                </a:gs>
                <a:gs pos="71000">
                  <a:schemeClr val="accent1">
                    <a:lumMod val="30000"/>
                    <a:lumOff val="70000"/>
                  </a:schemeClr>
                </a:gs>
              </a:gsLst>
              <a:lin ang="16200000" scaled="0"/>
            </a:gradFill>
          </a:ln>
          <a:effectLst>
            <a:outerShdw blurRad="342900" sx="106000" sy="106000" algn="ct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latin typeface="+mn-ea"/>
              <a:cs typeface="+mn-ea"/>
              <a:sym typeface="+mn-ea"/>
            </a:endParaRPr>
          </a:p>
        </p:txBody>
      </p:sp>
      <p:cxnSp>
        <p:nvCxnSpPr>
          <p:cNvPr id="34" name="直接连接符 33"/>
          <p:cNvCxnSpPr/>
          <p:nvPr>
            <p:custDataLst>
              <p:tags r:id="rId17"/>
            </p:custDataLst>
          </p:nvPr>
        </p:nvCxnSpPr>
        <p:spPr>
          <a:xfrm>
            <a:off x="1393552" y="5145609"/>
            <a:ext cx="2147334" cy="0"/>
          </a:xfrm>
          <a:prstGeom prst="line">
            <a:avLst/>
          </a:prstGeom>
          <a:ln cap="flat">
            <a:gradFill>
              <a:gsLst>
                <a:gs pos="0">
                  <a:schemeClr val="accent1">
                    <a:lumMod val="20000"/>
                    <a:lumOff val="80000"/>
                    <a:alpha val="0"/>
                  </a:schemeClr>
                </a:gs>
                <a:gs pos="95000">
                  <a:schemeClr val="accent1"/>
                </a:gs>
              </a:gsLst>
              <a:lin ang="0" scaled="0"/>
            </a:gra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custDataLst>
              <p:tags r:id="rId18"/>
            </p:custDataLst>
          </p:nvPr>
        </p:nvCxnSpPr>
        <p:spPr>
          <a:xfrm>
            <a:off x="1393552" y="2127617"/>
            <a:ext cx="2147334" cy="0"/>
          </a:xfrm>
          <a:prstGeom prst="line">
            <a:avLst/>
          </a:prstGeom>
          <a:ln cap="flat">
            <a:gradFill>
              <a:gsLst>
                <a:gs pos="0">
                  <a:schemeClr val="accent1">
                    <a:lumMod val="20000"/>
                    <a:lumOff val="80000"/>
                    <a:alpha val="0"/>
                  </a:schemeClr>
                </a:gs>
                <a:gs pos="95000">
                  <a:schemeClr val="accent1"/>
                </a:gs>
              </a:gsLst>
              <a:lin ang="0" scaled="0"/>
            </a:gradFill>
            <a:headEnd type="none"/>
            <a:tailEnd type="oval"/>
          </a:ln>
        </p:spPr>
        <p:style>
          <a:lnRef idx="1">
            <a:schemeClr val="accent1"/>
          </a:lnRef>
          <a:fillRef idx="0">
            <a:schemeClr val="accent1"/>
          </a:fillRef>
          <a:effectRef idx="0">
            <a:schemeClr val="accent1"/>
          </a:effectRef>
          <a:fontRef idx="minor">
            <a:schemeClr val="tx1"/>
          </a:fontRef>
        </p:style>
      </p:cxnSp>
      <p:sp>
        <p:nvSpPr>
          <p:cNvPr id="37" name="矩形 36"/>
          <p:cNvSpPr/>
          <p:nvPr>
            <p:custDataLst>
              <p:tags r:id="rId19"/>
            </p:custDataLst>
          </p:nvPr>
        </p:nvSpPr>
        <p:spPr>
          <a:xfrm>
            <a:off x="928024" y="1439169"/>
            <a:ext cx="2612796" cy="642760"/>
          </a:xfrm>
          <a:prstGeom prst="rect">
            <a:avLst/>
          </a:prstGeom>
          <a:noFill/>
        </p:spPr>
        <p:txBody>
          <a:bodyPr wrap="square" lIns="0" tIns="0" rIns="0" bIns="0" rtlCol="0" anchor="b" anchorCtr="0">
            <a:noAutofit/>
          </a:bodyPr>
          <a:lstStyle/>
          <a:p>
            <a:pPr algn="r">
              <a:buClrTx/>
              <a:buSzTx/>
              <a:buFontTx/>
            </a:pPr>
            <a:r>
              <a:rPr lang="zh-CN" altLang="en-US" sz="2400" b="1">
                <a:solidFill>
                  <a:schemeClr val="accent1"/>
                </a:solidFill>
                <a:latin typeface="+mn-ea"/>
                <a:cs typeface="+mn-ea"/>
                <a:sym typeface="+mn-ea"/>
              </a:rPr>
              <a:t>1</a:t>
            </a:r>
            <a:r>
              <a:rPr lang="en-US" altLang="zh-CN" sz="2400" b="1">
                <a:solidFill>
                  <a:schemeClr val="accent1"/>
                </a:solidFill>
                <a:latin typeface="+mn-ea"/>
                <a:cs typeface="+mn-ea"/>
                <a:sym typeface="+mn-ea"/>
              </a:rPr>
              <a:t>.</a:t>
            </a:r>
            <a:r>
              <a:rPr lang="zh-CN" altLang="en-US" sz="2400" b="1">
                <a:solidFill>
                  <a:schemeClr val="accent1"/>
                </a:solidFill>
                <a:latin typeface="+mn-ea"/>
                <a:cs typeface="+mn-ea"/>
                <a:sym typeface="+mn-ea"/>
              </a:rPr>
              <a:t>基金份额持有人</a:t>
            </a:r>
            <a:endParaRPr lang="zh-CN" altLang="en-US" sz="2400" b="1">
              <a:solidFill>
                <a:schemeClr val="accent1"/>
              </a:solidFill>
              <a:latin typeface="+mn-ea"/>
              <a:cs typeface="+mn-ea"/>
            </a:endParaRPr>
          </a:p>
        </p:txBody>
      </p:sp>
      <p:sp>
        <p:nvSpPr>
          <p:cNvPr id="38" name="矩形 37"/>
          <p:cNvSpPr/>
          <p:nvPr>
            <p:custDataLst>
              <p:tags r:id="rId20"/>
            </p:custDataLst>
          </p:nvPr>
        </p:nvSpPr>
        <p:spPr>
          <a:xfrm>
            <a:off x="928024" y="4434298"/>
            <a:ext cx="2612796" cy="642760"/>
          </a:xfrm>
          <a:prstGeom prst="rect">
            <a:avLst/>
          </a:prstGeom>
          <a:noFill/>
        </p:spPr>
        <p:txBody>
          <a:bodyPr wrap="square" lIns="0" tIns="0" rIns="0" bIns="0" rtlCol="0" anchor="b" anchorCtr="0">
            <a:noAutofit/>
          </a:bodyPr>
          <a:lstStyle/>
          <a:p>
            <a:pPr algn="r">
              <a:spcBef>
                <a:spcPct val="0"/>
              </a:spcBef>
              <a:spcAft>
                <a:spcPct val="0"/>
              </a:spcAft>
            </a:pPr>
            <a:r>
              <a:rPr lang="zh-CN" altLang="en-US" sz="2400" b="1">
                <a:solidFill>
                  <a:schemeClr val="accent1"/>
                </a:solidFill>
                <a:latin typeface="+mn-ea"/>
                <a:cs typeface="+mn-ea"/>
                <a:sym typeface="+mn-ea"/>
              </a:rPr>
              <a:t>3</a:t>
            </a:r>
            <a:r>
              <a:rPr lang="en-US" altLang="zh-CN" sz="2400" b="1">
                <a:solidFill>
                  <a:schemeClr val="accent1"/>
                </a:solidFill>
                <a:latin typeface="+mn-ea"/>
                <a:cs typeface="+mn-ea"/>
                <a:sym typeface="+mn-ea"/>
              </a:rPr>
              <a:t>.</a:t>
            </a:r>
            <a:r>
              <a:rPr lang="zh-CN" altLang="en-US" sz="2400" b="1">
                <a:solidFill>
                  <a:schemeClr val="accent1"/>
                </a:solidFill>
                <a:latin typeface="+mn-ea"/>
                <a:cs typeface="+mn-ea"/>
                <a:sym typeface="+mn-ea"/>
              </a:rPr>
              <a:t>基金托管人</a:t>
            </a:r>
            <a:endParaRPr lang="zh-CN" altLang="en-US" sz="2400" b="1">
              <a:solidFill>
                <a:schemeClr val="accent1"/>
              </a:solidFill>
              <a:latin typeface="+mn-ea"/>
              <a:cs typeface="+mn-ea"/>
            </a:endParaRPr>
          </a:p>
        </p:txBody>
      </p:sp>
      <p:cxnSp>
        <p:nvCxnSpPr>
          <p:cNvPr id="39" name="直接连接符 38"/>
          <p:cNvCxnSpPr/>
          <p:nvPr>
            <p:custDataLst>
              <p:tags r:id="rId21"/>
            </p:custDataLst>
          </p:nvPr>
        </p:nvCxnSpPr>
        <p:spPr>
          <a:xfrm>
            <a:off x="8678142" y="3524201"/>
            <a:ext cx="2160711" cy="0"/>
          </a:xfrm>
          <a:prstGeom prst="line">
            <a:avLst/>
          </a:prstGeom>
          <a:ln cap="flat">
            <a:gradFill>
              <a:gsLst>
                <a:gs pos="0">
                  <a:srgbClr val="AFC6FF">
                    <a:alpha val="0"/>
                  </a:srgbClr>
                </a:gs>
                <a:gs pos="95000">
                  <a:schemeClr val="accent1"/>
                </a:gs>
              </a:gsLst>
              <a:lin ang="10800000" scaled="1"/>
            </a:gradFill>
            <a:headEnd type="oval"/>
          </a:ln>
        </p:spPr>
        <p:style>
          <a:lnRef idx="1">
            <a:schemeClr val="accent1"/>
          </a:lnRef>
          <a:fillRef idx="0">
            <a:schemeClr val="accent1"/>
          </a:fillRef>
          <a:effectRef idx="0">
            <a:schemeClr val="accent1"/>
          </a:effectRef>
          <a:fontRef idx="minor">
            <a:schemeClr val="tx1"/>
          </a:fontRef>
        </p:style>
      </p:cxnSp>
      <p:sp>
        <p:nvSpPr>
          <p:cNvPr id="40" name="矩形 39"/>
          <p:cNvSpPr/>
          <p:nvPr>
            <p:custDataLst>
              <p:tags r:id="rId22"/>
            </p:custDataLst>
          </p:nvPr>
        </p:nvSpPr>
        <p:spPr>
          <a:xfrm>
            <a:off x="8678142" y="3552780"/>
            <a:ext cx="2586760" cy="1098087"/>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a:ln>
                  <a:noFill/>
                  <a:prstDash val="sysDot"/>
                </a:ln>
                <a:solidFill>
                  <a:schemeClr val="tx1">
                    <a:lumMod val="85000"/>
                    <a:lumOff val="15000"/>
                  </a:schemeClr>
                </a:solidFill>
                <a:latin typeface="+mn-ea"/>
                <a:cs typeface="+mn-ea"/>
              </a:rPr>
              <a:t>天弘基金管理有限公司</a:t>
            </a:r>
            <a:endParaRPr lang="zh-CN" altLang="en-US">
              <a:ln>
                <a:noFill/>
                <a:prstDash val="sysDot"/>
              </a:ln>
              <a:solidFill>
                <a:schemeClr val="tx1">
                  <a:lumMod val="85000"/>
                  <a:lumOff val="15000"/>
                </a:schemeClr>
              </a:solidFill>
              <a:latin typeface="+mn-ea"/>
              <a:cs typeface="+mn-ea"/>
            </a:endParaRPr>
          </a:p>
        </p:txBody>
      </p:sp>
      <p:sp>
        <p:nvSpPr>
          <p:cNvPr id="41" name="矩形 40"/>
          <p:cNvSpPr/>
          <p:nvPr>
            <p:custDataLst>
              <p:tags r:id="rId23"/>
            </p:custDataLst>
          </p:nvPr>
        </p:nvSpPr>
        <p:spPr>
          <a:xfrm>
            <a:off x="8678142" y="2848455"/>
            <a:ext cx="2586711" cy="644541"/>
          </a:xfrm>
          <a:prstGeom prst="rect">
            <a:avLst/>
          </a:prstGeom>
          <a:noFill/>
        </p:spPr>
        <p:txBody>
          <a:bodyPr wrap="square" lIns="0" tIns="0" rIns="0" bIns="0" rtlCol="0" anchor="b" anchorCtr="0">
            <a:noAutofit/>
          </a:bodyPr>
          <a:lstStyle/>
          <a:p>
            <a:pPr>
              <a:spcBef>
                <a:spcPct val="0"/>
              </a:spcBef>
              <a:spcAft>
                <a:spcPct val="0"/>
              </a:spcAft>
            </a:pPr>
            <a:r>
              <a:rPr lang="zh-CN" altLang="en-US" sz="2400" b="1">
                <a:solidFill>
                  <a:schemeClr val="accent1"/>
                </a:solidFill>
                <a:latin typeface="+mn-ea"/>
                <a:cs typeface="+mn-ea"/>
              </a:rPr>
              <a:t>2.基金管理人</a:t>
            </a:r>
            <a:endParaRPr lang="zh-CN" altLang="en-US" sz="2400" b="1">
              <a:solidFill>
                <a:schemeClr val="accent1"/>
              </a:solidFill>
              <a:latin typeface="+mn-ea"/>
              <a:cs typeface="+mn-ea"/>
            </a:endParaRPr>
          </a:p>
        </p:txBody>
      </p:sp>
      <p:pic>
        <p:nvPicPr>
          <p:cNvPr id="42" name="图片 17" descr="32313538333630393b32313538333732343bbfceb3ccb2a5b7c5"/>
          <p:cNvPicPr>
            <a:picLocks noChangeAspect="1"/>
          </p:cNvPicPr>
          <p:nvPr>
            <p:custDataLst>
              <p:tags r:id="rId24"/>
            </p:custDataLst>
          </p:nvPr>
        </p:nvPicPr>
        <p:blipFill>
          <a:blip r:embed="rId25">
            <a:extLst>
              <a:ext uri="{96DAC541-7B7A-43D3-8B79-37D633B846F1}">
                <asvg:svgBlip xmlns:asvg="http://schemas.microsoft.com/office/drawing/2016/SVG/main" r:embed="rId26"/>
              </a:ext>
            </a:extLst>
          </a:blip>
          <a:stretch>
            <a:fillRect/>
          </a:stretch>
        </p:blipFill>
        <p:spPr>
          <a:xfrm>
            <a:off x="7931265" y="3442908"/>
            <a:ext cx="288045" cy="288045"/>
          </a:xfrm>
          <a:prstGeom prst="rect">
            <a:avLst/>
          </a:prstGeom>
        </p:spPr>
      </p:pic>
      <p:pic>
        <p:nvPicPr>
          <p:cNvPr id="53" name="图片 6" descr="32313538333630393b32313538333731313bd0cbc8a4c6abbac3"/>
          <p:cNvPicPr>
            <a:picLocks noChangeAspect="1"/>
          </p:cNvPicPr>
          <p:nvPr>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4262296" y="1992976"/>
            <a:ext cx="288045" cy="288045"/>
          </a:xfrm>
          <a:prstGeom prst="rect">
            <a:avLst/>
          </a:prstGeom>
        </p:spPr>
      </p:pic>
      <p:pic>
        <p:nvPicPr>
          <p:cNvPr id="54" name="图片 18" descr="333438303937363b333438313038303bd7e9d6afbcdcb9b9"/>
          <p:cNvPicPr>
            <a:picLocks noChangeAspect="1"/>
          </p:cNvPicPr>
          <p:nvPr>
            <p:custDataLst>
              <p:tags r:id="rId30"/>
            </p:custDataLst>
          </p:nvPr>
        </p:nvPicPr>
        <p:blipFill>
          <a:blip r:embed="rId31">
            <a:extLst>
              <a:ext uri="{96DAC541-7B7A-43D3-8B79-37D633B846F1}">
                <asvg:svgBlip xmlns:asvg="http://schemas.microsoft.com/office/drawing/2016/SVG/main" r:embed="rId32"/>
              </a:ext>
            </a:extLst>
          </a:blip>
          <a:stretch>
            <a:fillRect/>
          </a:stretch>
        </p:blipFill>
        <p:spPr>
          <a:xfrm>
            <a:off x="4147978" y="4917609"/>
            <a:ext cx="288045" cy="288045"/>
          </a:xfrm>
          <a:prstGeom prst="rect">
            <a:avLst/>
          </a:prstGeom>
        </p:spPr>
      </p:pic>
    </p:spTree>
    <p:custDataLst>
      <p:tags r:id="rId3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custDataLst>
              <p:tags r:id="rId1"/>
            </p:custDataLst>
          </p:nvPr>
        </p:nvSpPr>
        <p:spPr>
          <a:xfrm>
            <a:off x="695325" y="1107440"/>
            <a:ext cx="10801350" cy="2631440"/>
          </a:xfrm>
          <a:prstGeom prst="roundRect">
            <a:avLst>
              <a:gd name="adj" fmla="val 9706"/>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1007745" tIns="0" rIns="179705" bIns="107950" rtlCol="0" anchor="ctr">
            <a:noAutofit/>
          </a:bodyPr>
          <a:p>
            <a:pPr indent="0" algn="l" fontAlgn="auto">
              <a:lnSpc>
                <a:spcPct val="150000"/>
              </a:lnSpc>
              <a:spcAft>
                <a:spcPts val="0"/>
              </a:spcAft>
            </a:pPr>
            <a:r>
              <a:rPr lang="zh-CN" altLang="en-US" sz="2600" b="1">
                <a:solidFill>
                  <a:schemeClr val="tx1">
                    <a:lumMod val="85000"/>
                    <a:lumOff val="15000"/>
                  </a:schemeClr>
                </a:solidFill>
                <a:latin typeface="+mn-ea"/>
                <a:ea typeface="微软雅黑" panose="020B0503020204020204" charset="-122"/>
                <a:cs typeface="+mn-ea"/>
                <a:sym typeface="+mn-ea"/>
              </a:rPr>
              <a:t>二</a:t>
            </a:r>
            <a:r>
              <a:rPr lang="en-US" altLang="zh-CN" sz="2600" b="1">
                <a:solidFill>
                  <a:schemeClr val="tx1">
                    <a:lumMod val="85000"/>
                    <a:lumOff val="15000"/>
                  </a:schemeClr>
                </a:solidFill>
                <a:latin typeface="+mn-ea"/>
                <a:ea typeface="微软雅黑" panose="020B0503020204020204" charset="-122"/>
                <a:cs typeface="+mn-ea"/>
                <a:sym typeface="+mn-ea"/>
              </a:rPr>
              <a:t>.</a:t>
            </a:r>
            <a:r>
              <a:rPr lang="zh-CN" altLang="en-US" sz="2600" b="1">
                <a:solidFill>
                  <a:schemeClr val="tx1">
                    <a:lumMod val="85000"/>
                    <a:lumOff val="15000"/>
                  </a:schemeClr>
                </a:solidFill>
                <a:latin typeface="+mn-ea"/>
                <a:ea typeface="微软雅黑" panose="020B0503020204020204" charset="-122"/>
                <a:cs typeface="+mn-ea"/>
                <a:sym typeface="+mn-ea"/>
              </a:rPr>
              <a:t>基金市场服务机构</a:t>
            </a:r>
            <a:endParaRPr lang="zh-CN" altLang="en-US" sz="2600" b="1">
              <a:solidFill>
                <a:schemeClr val="tx1">
                  <a:lumMod val="85000"/>
                  <a:lumOff val="15000"/>
                </a:schemeClr>
              </a:solidFill>
              <a:latin typeface="+mn-ea"/>
              <a:ea typeface="微软雅黑" panose="020B0503020204020204" charset="-122"/>
              <a:cs typeface="+mn-ea"/>
              <a:sym typeface="+mn-ea"/>
            </a:endParaRPr>
          </a:p>
        </p:txBody>
      </p:sp>
      <p:sp>
        <p:nvSpPr>
          <p:cNvPr id="2" name="圆角矩形 1"/>
          <p:cNvSpPr/>
          <p:nvPr>
            <p:custDataLst>
              <p:tags r:id="rId2"/>
            </p:custDataLst>
          </p:nvPr>
        </p:nvSpPr>
        <p:spPr>
          <a:xfrm>
            <a:off x="695325" y="3899535"/>
            <a:ext cx="10801350" cy="2448560"/>
          </a:xfrm>
          <a:prstGeom prst="roundRect">
            <a:avLst>
              <a:gd name="adj" fmla="val 9706"/>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1007745" tIns="0" rIns="179705" bIns="107950" rtlCol="0" anchor="ctr">
            <a:noAutofit/>
          </a:bodyPr>
          <a:p>
            <a:pPr indent="0" algn="l" fontAlgn="auto">
              <a:lnSpc>
                <a:spcPct val="150000"/>
              </a:lnSpc>
              <a:spcAft>
                <a:spcPts val="0"/>
              </a:spcAft>
            </a:pPr>
            <a:endParaRPr lang="en-US" altLang="zh-CN" sz="1600" dirty="0">
              <a:latin typeface="Times New Roman" panose="02020603050405020304" pitchFamily="18" charset="0"/>
            </a:endParaRPr>
          </a:p>
          <a:p>
            <a:pPr indent="0" algn="l" fontAlgn="auto">
              <a:lnSpc>
                <a:spcPct val="150000"/>
              </a:lnSpc>
              <a:spcAft>
                <a:spcPts val="0"/>
              </a:spcAft>
            </a:pPr>
            <a:r>
              <a:rPr lang="zh-CN" altLang="en-US" sz="1600" dirty="0">
                <a:latin typeface="Times New Roman" panose="02020603050405020304" pitchFamily="18" charset="0"/>
                <a:sym typeface="+mn-ea"/>
              </a:rPr>
              <a:t>三，基金监管机构和自律组织</a:t>
            </a:r>
            <a:endParaRPr lang="en-US" altLang="zh-CN" sz="1600" dirty="0">
              <a:latin typeface="Times New Roman" panose="02020603050405020304" pitchFamily="18" charset="0"/>
            </a:endParaRPr>
          </a:p>
          <a:p>
            <a:pPr indent="0" algn="l" fontAlgn="auto">
              <a:lnSpc>
                <a:spcPct val="150000"/>
              </a:lnSpc>
              <a:spcAft>
                <a:spcPts val="0"/>
              </a:spcAft>
            </a:pPr>
            <a:r>
              <a:rPr lang="zh-CN" altLang="en-US" sz="1600" dirty="0">
                <a:latin typeface="Times New Roman" panose="02020603050405020304" pitchFamily="18" charset="0"/>
                <a:sym typeface="+mn-ea"/>
              </a:rPr>
              <a:t>三，基金监管机构和自律组织</a:t>
            </a:r>
            <a:endParaRPr lang="en-US" altLang="zh-CN" sz="1600" dirty="0">
              <a:latin typeface="Times New Roman" panose="02020603050405020304" pitchFamily="18" charset="0"/>
            </a:endParaRPr>
          </a:p>
          <a:p>
            <a:pPr indent="0" algn="l" fontAlgn="auto">
              <a:lnSpc>
                <a:spcPct val="150000"/>
              </a:lnSpc>
              <a:spcAft>
                <a:spcPts val="0"/>
              </a:spcAft>
            </a:pPr>
            <a:endParaRPr lang="en-US" altLang="zh-CN" sz="1600" dirty="0">
              <a:latin typeface="Times New Roman" panose="02020603050405020304" pitchFamily="18" charset="0"/>
            </a:endParaRPr>
          </a:p>
          <a:p>
            <a:pPr indent="0" algn="l" fontAlgn="auto">
              <a:lnSpc>
                <a:spcPct val="150000"/>
              </a:lnSpc>
              <a:spcAft>
                <a:spcPts val="0"/>
              </a:spcAft>
            </a:pPr>
            <a:r>
              <a:rPr lang="zh-CN" altLang="en-US" sz="1600" dirty="0">
                <a:latin typeface="Times New Roman" panose="02020603050405020304" pitchFamily="18" charset="0"/>
                <a:sym typeface="+mn-ea"/>
              </a:rPr>
              <a:t>三，基金监管机构和自律组织</a:t>
            </a:r>
            <a:endParaRPr lang="en-US" altLang="zh-CN" sz="1600" dirty="0">
              <a:latin typeface="Times New Roman" panose="02020603050405020304" pitchFamily="18" charset="0"/>
            </a:endParaRPr>
          </a:p>
          <a:p>
            <a:pPr indent="0" algn="l" fontAlgn="auto">
              <a:lnSpc>
                <a:spcPct val="150000"/>
              </a:lnSpc>
              <a:spcAft>
                <a:spcPts val="0"/>
              </a:spcAft>
            </a:pPr>
            <a:endParaRPr lang="zh-CN" altLang="en-US" sz="1600" dirty="0">
              <a:solidFill>
                <a:schemeClr val="tx1">
                  <a:lumMod val="85000"/>
                  <a:lumOff val="15000"/>
                </a:schemeClr>
              </a:solidFill>
              <a:sym typeface="+mn-ea"/>
            </a:endParaRPr>
          </a:p>
        </p:txBody>
      </p:sp>
      <p:sp>
        <p:nvSpPr>
          <p:cNvPr id="4" name="文本框 3"/>
          <p:cNvSpPr txBox="1"/>
          <p:nvPr/>
        </p:nvSpPr>
        <p:spPr>
          <a:xfrm>
            <a:off x="2205990" y="2842260"/>
            <a:ext cx="1362075" cy="530860"/>
          </a:xfrm>
          <a:prstGeom prst="rect">
            <a:avLst/>
          </a:prstGeom>
          <a:noFill/>
        </p:spPr>
        <p:txBody>
          <a:bodyPr wrap="square" rtlCol="0" anchor="t">
            <a:spAutoFit/>
          </a:bodyPr>
          <a:p>
            <a:pPr indent="0" algn="l" fontAlgn="auto">
              <a:lnSpc>
                <a:spcPct val="150000"/>
              </a:lnSpc>
              <a:spcAft>
                <a:spcPts val="0"/>
              </a:spcAft>
            </a:pPr>
            <a:r>
              <a:rPr lang="zh-CN" altLang="en-US" sz="2400" dirty="0">
                <a:solidFill>
                  <a:schemeClr val="tx1">
                    <a:lumMod val="85000"/>
                    <a:lumOff val="15000"/>
                  </a:schemeClr>
                </a:solidFill>
                <a:sym typeface="+mn-ea"/>
              </a:rPr>
              <a:t>基金销售</a:t>
            </a:r>
            <a:endParaRPr lang="zh-CN" altLang="en-US" sz="2400" kern="100" dirty="0">
              <a:solidFill>
                <a:schemeClr val="tx1">
                  <a:lumMod val="85000"/>
                  <a:lumOff val="15000"/>
                </a:schemeClr>
              </a:solidFill>
              <a:effectLst/>
              <a:latin typeface="+mn-ea"/>
              <a:cs typeface="江城圆体 400W" pitchFamily="34" charset="-122"/>
              <a:sym typeface="+mn-ea"/>
            </a:endParaRPr>
          </a:p>
        </p:txBody>
      </p:sp>
      <p:sp>
        <p:nvSpPr>
          <p:cNvPr id="6" name="文本框 5"/>
          <p:cNvSpPr txBox="1"/>
          <p:nvPr/>
        </p:nvSpPr>
        <p:spPr>
          <a:xfrm>
            <a:off x="1701800" y="4665980"/>
            <a:ext cx="6096000" cy="570865"/>
          </a:xfrm>
          <a:prstGeom prst="rect">
            <a:avLst/>
          </a:prstGeom>
          <a:noFill/>
        </p:spPr>
        <p:txBody>
          <a:bodyPr wrap="square" rtlCol="0" anchor="t">
            <a:spAutoFit/>
          </a:bodyPr>
          <a:p>
            <a:pPr algn="l" fontAlgn="auto">
              <a:lnSpc>
                <a:spcPct val="150000"/>
              </a:lnSpc>
              <a:spcAft>
                <a:spcPts val="0"/>
              </a:spcAft>
              <a:buClrTx/>
              <a:buSzTx/>
              <a:buFontTx/>
            </a:pPr>
            <a:r>
              <a:rPr lang="zh-CN" altLang="en-US" sz="2600" b="1">
                <a:solidFill>
                  <a:schemeClr val="tx1">
                    <a:lumMod val="85000"/>
                    <a:lumOff val="15000"/>
                  </a:schemeClr>
                </a:solidFill>
                <a:latin typeface="+mn-ea"/>
                <a:cs typeface="+mn-ea"/>
                <a:sym typeface="+mn-ea"/>
              </a:rPr>
              <a:t>三</a:t>
            </a:r>
            <a:r>
              <a:rPr lang="en-US" altLang="zh-CN" sz="2600" b="1">
                <a:solidFill>
                  <a:schemeClr val="tx1">
                    <a:lumMod val="85000"/>
                    <a:lumOff val="15000"/>
                  </a:schemeClr>
                </a:solidFill>
                <a:latin typeface="+mn-ea"/>
                <a:cs typeface="+mn-ea"/>
                <a:sym typeface="+mn-ea"/>
              </a:rPr>
              <a:t>.</a:t>
            </a:r>
            <a:r>
              <a:rPr lang="zh-CN" altLang="en-US" sz="2600" b="1">
                <a:solidFill>
                  <a:schemeClr val="tx1">
                    <a:lumMod val="85000"/>
                    <a:lumOff val="15000"/>
                  </a:schemeClr>
                </a:solidFill>
                <a:latin typeface="+mn-ea"/>
                <a:cs typeface="+mn-ea"/>
                <a:sym typeface="+mn-ea"/>
              </a:rPr>
              <a:t>基金监管机构和自律组织</a:t>
            </a:r>
            <a:endParaRPr lang="zh-CN" altLang="en-US" sz="2600" b="1">
              <a:solidFill>
                <a:schemeClr val="tx1">
                  <a:lumMod val="85000"/>
                  <a:lumOff val="15000"/>
                </a:schemeClr>
              </a:solidFill>
              <a:latin typeface="+mn-ea"/>
              <a:cs typeface="+mn-ea"/>
              <a:sym typeface="+mn-ea"/>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50"/>
          <p:cNvSpPr>
            <a:spLocks noGrp="1"/>
          </p:cNvSpPr>
          <p:nvPr>
            <p:ph type="title"/>
            <p:custDataLst>
              <p:tags r:id="rId1"/>
            </p:custDataLst>
          </p:nvPr>
        </p:nvSpPr>
        <p:spPr/>
        <p:txBody>
          <a:bodyPr/>
          <a:lstStyle/>
          <a:p>
            <a:r>
              <a:rPr lang="zh-CN" altLang="en-US" sz="3110">
                <a:solidFill>
                  <a:srgbClr val="B16C17"/>
                </a:solidFill>
                <a:effectLst>
                  <a:outerShdw blurRad="38100" dist="38100" dir="2700000" algn="tl">
                    <a:srgbClr val="000000">
                      <a:alpha val="43137"/>
                    </a:srgbClr>
                  </a:outerShdw>
                </a:effectLst>
              </a:rPr>
              <a:t>我国证券投资基金治理结构的先天缺陷</a:t>
            </a:r>
            <a:endParaRPr lang="zh-CN" altLang="en-US" sz="3110">
              <a:solidFill>
                <a:srgbClr val="B16C17"/>
              </a:solidFill>
              <a:effectLst>
                <a:outerShdw blurRad="38100" dist="38100" dir="2700000" algn="tl">
                  <a:srgbClr val="000000">
                    <a:alpha val="43137"/>
                  </a:srgbClr>
                </a:outerShdw>
              </a:effectLst>
            </a:endParaRPr>
          </a:p>
        </p:txBody>
      </p:sp>
      <p:sp>
        <p:nvSpPr>
          <p:cNvPr id="5" name="任意多边形 4"/>
          <p:cNvSpPr/>
          <p:nvPr>
            <p:custDataLst>
              <p:tags r:id="rId2"/>
            </p:custDataLst>
          </p:nvPr>
        </p:nvSpPr>
        <p:spPr>
          <a:xfrm rot="5400000" flipH="1">
            <a:off x="6364605" y="1148466"/>
            <a:ext cx="4683125" cy="5562600"/>
          </a:xfrm>
          <a:custGeom>
            <a:avLst/>
            <a:gdLst>
              <a:gd name="adj1" fmla="val 4467"/>
              <a:gd name="adj2" fmla="val 0"/>
              <a:gd name="a1" fmla="pin 0 adj1 50000"/>
              <a:gd name="a2" fmla="pin 0 adj2 50000"/>
              <a:gd name="tx1" fmla="*/ ss a1 100000"/>
              <a:gd name="tx2" fmla="+- r 0 tx1"/>
              <a:gd name="bx1" fmla="*/ ss a2 100000"/>
              <a:gd name="bx2" fmla="+- r 0 bx1"/>
              <a:gd name="by1" fmla="+- b 0 bx1"/>
              <a:gd name="d" fmla="+- tx1 0 bx1"/>
              <a:gd name="tdx" fmla="*/ tx1 29289 100000"/>
              <a:gd name="bdx" fmla="*/ bx1 29289 100000"/>
              <a:gd name="il" fmla="?: d tdx bdx"/>
              <a:gd name="ir" fmla="+- r 0 il"/>
              <a:gd name="ib" fmla="+- b 0 bdx"/>
            </a:gdLst>
            <a:ahLst/>
            <a:cxnLst>
              <a:cxn ang="0">
                <a:pos x="r" y="vc"/>
              </a:cxn>
              <a:cxn ang="cd4">
                <a:pos x="hc" y="b"/>
              </a:cxn>
              <a:cxn ang="cd2">
                <a:pos x="l" y="vc"/>
              </a:cxn>
              <a:cxn ang="3">
                <a:pos x="hc" y="t"/>
              </a:cxn>
            </a:cxnLst>
            <a:rect l="l" t="t" r="r" b="b"/>
            <a:pathLst>
              <a:path w="7375" h="8760">
                <a:moveTo>
                  <a:pt x="329" y="0"/>
                </a:moveTo>
                <a:lnTo>
                  <a:pt x="7046" y="0"/>
                </a:lnTo>
                <a:cubicBezTo>
                  <a:pt x="7228" y="0"/>
                  <a:pt x="7375" y="147"/>
                  <a:pt x="7375" y="329"/>
                </a:cubicBezTo>
                <a:lnTo>
                  <a:pt x="7375" y="8264"/>
                </a:lnTo>
                <a:lnTo>
                  <a:pt x="456" y="8264"/>
                </a:lnTo>
                <a:lnTo>
                  <a:pt x="456" y="8760"/>
                </a:lnTo>
                <a:lnTo>
                  <a:pt x="0" y="8760"/>
                </a:lnTo>
                <a:lnTo>
                  <a:pt x="0" y="329"/>
                </a:lnTo>
                <a:cubicBezTo>
                  <a:pt x="0" y="147"/>
                  <a:pt x="147" y="0"/>
                  <a:pt x="329" y="0"/>
                </a:cubicBezTo>
                <a:close/>
              </a:path>
            </a:pathLst>
          </a:custGeom>
          <a:solidFill>
            <a:schemeClr val="accent1">
              <a:lumMod val="40000"/>
              <a:lumOff val="60000"/>
              <a:alpha val="10000"/>
            </a:schemeClr>
          </a:solidFill>
          <a:ln>
            <a:solidFill>
              <a:schemeClr val="accent1">
                <a:alpha val="5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575945" tIns="0" rIns="107950" numCol="1" spcCol="0" rtlCol="0" fromWordArt="0" anchor="ctr" anchorCtr="0" forceAA="0" compatLnSpc="1">
            <a:noAutofit/>
          </a:bodyPr>
          <a:p>
            <a:pPr lvl="0" algn="l">
              <a:lnSpc>
                <a:spcPct val="130000"/>
              </a:lnSpc>
              <a:spcAft>
                <a:spcPts val="0"/>
              </a:spcAft>
              <a:buClrTx/>
              <a:buSzTx/>
              <a:buFontTx/>
            </a:pPr>
            <a:r>
              <a:rPr lang="en-US" altLang="zh-CN" sz="1400" dirty="0">
                <a:solidFill>
                  <a:schemeClr val="tx1">
                    <a:lumMod val="85000"/>
                    <a:lumOff val="15000"/>
                  </a:schemeClr>
                </a:solidFill>
                <a:sym typeface="+mn-ea"/>
              </a:rPr>
              <a:t>   </a:t>
            </a:r>
            <a:endParaRPr lang="en-US" altLang="zh-CN" sz="1400" dirty="0">
              <a:solidFill>
                <a:schemeClr val="tx1">
                  <a:lumMod val="85000"/>
                  <a:lumOff val="15000"/>
                </a:schemeClr>
              </a:solidFill>
              <a:sym typeface="+mn-ea"/>
            </a:endParaRPr>
          </a:p>
        </p:txBody>
      </p:sp>
      <p:sp>
        <p:nvSpPr>
          <p:cNvPr id="6" name="任意多边形 5"/>
          <p:cNvSpPr/>
          <p:nvPr>
            <p:custDataLst>
              <p:tags r:id="rId3"/>
            </p:custDataLst>
          </p:nvPr>
        </p:nvSpPr>
        <p:spPr>
          <a:xfrm rot="16200000">
            <a:off x="1141730" y="876686"/>
            <a:ext cx="4648835" cy="5562600"/>
          </a:xfrm>
          <a:custGeom>
            <a:avLst/>
            <a:gdLst>
              <a:gd name="connsiteX0" fmla="*/ 0 w 7321"/>
              <a:gd name="connsiteY0" fmla="*/ 8760 h 8760"/>
              <a:gd name="connsiteX1" fmla="*/ 0 w 7321"/>
              <a:gd name="connsiteY1" fmla="*/ 329 h 8760"/>
              <a:gd name="connsiteX2" fmla="*/ 326 w 7321"/>
              <a:gd name="connsiteY2" fmla="*/ 0 h 8760"/>
              <a:gd name="connsiteX3" fmla="*/ 6980 w 7321"/>
              <a:gd name="connsiteY3" fmla="*/ 0 h 8760"/>
              <a:gd name="connsiteX4" fmla="*/ 7306 w 7321"/>
              <a:gd name="connsiteY4" fmla="*/ 329 h 8760"/>
              <a:gd name="connsiteX5" fmla="*/ 7321 w 7321"/>
              <a:gd name="connsiteY5" fmla="*/ 8745 h 8760"/>
              <a:gd name="connsiteX6" fmla="*/ 6916 w 7321"/>
              <a:gd name="connsiteY6" fmla="*/ 8747 h 8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1" h="8760">
                <a:moveTo>
                  <a:pt x="0" y="8760"/>
                </a:moveTo>
                <a:lnTo>
                  <a:pt x="0" y="329"/>
                </a:lnTo>
                <a:cubicBezTo>
                  <a:pt x="0" y="147"/>
                  <a:pt x="146" y="0"/>
                  <a:pt x="326" y="0"/>
                </a:cubicBezTo>
                <a:lnTo>
                  <a:pt x="6980" y="0"/>
                </a:lnTo>
                <a:cubicBezTo>
                  <a:pt x="7160" y="0"/>
                  <a:pt x="7306" y="147"/>
                  <a:pt x="7306" y="329"/>
                </a:cubicBezTo>
                <a:lnTo>
                  <a:pt x="7321" y="8745"/>
                </a:lnTo>
                <a:cubicBezTo>
                  <a:pt x="7186" y="8745"/>
                  <a:pt x="7055" y="8750"/>
                  <a:pt x="6916" y="8747"/>
                </a:cubicBezTo>
              </a:path>
            </a:pathLst>
          </a:custGeom>
          <a:solidFill>
            <a:schemeClr val="accent1">
              <a:lumMod val="40000"/>
              <a:lumOff val="60000"/>
              <a:alpha val="10000"/>
            </a:schemeClr>
          </a:solidFill>
          <a:ln>
            <a:solidFill>
              <a:schemeClr val="accent1">
                <a:alpha val="50000"/>
              </a:schemeClr>
            </a:soli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575945" tIns="0" rIns="107950" numCol="1" spcCol="0" rtlCol="0" fromWordArt="0" anchor="ctr" anchorCtr="0" forceAA="0" compatLnSpc="1">
            <a:noAutofit/>
          </a:bodyPr>
          <a:p>
            <a:pPr lvl="0" algn="l">
              <a:lnSpc>
                <a:spcPct val="130000"/>
              </a:lnSpc>
              <a:spcAft>
                <a:spcPts val="0"/>
              </a:spcAft>
              <a:buClrTx/>
              <a:buSzTx/>
              <a:buFontTx/>
            </a:pPr>
            <a:endParaRPr lang="en-US" altLang="zh-CN" sz="1400" dirty="0">
              <a:solidFill>
                <a:schemeClr val="tx1">
                  <a:lumMod val="85000"/>
                  <a:lumOff val="15000"/>
                </a:schemeClr>
              </a:solidFill>
              <a:sym typeface="+mn-ea"/>
            </a:endParaRPr>
          </a:p>
        </p:txBody>
      </p:sp>
      <p:sp>
        <p:nvSpPr>
          <p:cNvPr id="2" name="任意多边形 1"/>
          <p:cNvSpPr/>
          <p:nvPr>
            <p:custDataLst>
              <p:tags r:id="rId4"/>
            </p:custDataLst>
          </p:nvPr>
        </p:nvSpPr>
        <p:spPr>
          <a:xfrm>
            <a:off x="5925185" y="1587886"/>
            <a:ext cx="503555" cy="4683147"/>
          </a:xfrm>
          <a:custGeom>
            <a:avLst/>
            <a:gdLst/>
            <a:ahLst/>
            <a:cxnLst>
              <a:cxn ang="3">
                <a:pos x="hc" y="t"/>
              </a:cxn>
              <a:cxn ang="cd2">
                <a:pos x="l" y="vc"/>
              </a:cxn>
              <a:cxn ang="cd4">
                <a:pos x="hc" y="b"/>
              </a:cxn>
              <a:cxn ang="0">
                <a:pos x="r" y="vc"/>
              </a:cxn>
            </a:cxnLst>
            <a:rect l="l" t="t" r="r" b="b"/>
            <a:pathLst>
              <a:path w="793" h="7410">
                <a:moveTo>
                  <a:pt x="494" y="0"/>
                </a:moveTo>
                <a:lnTo>
                  <a:pt x="793" y="0"/>
                </a:lnTo>
                <a:lnTo>
                  <a:pt x="793" y="7410"/>
                </a:lnTo>
                <a:lnTo>
                  <a:pt x="0" y="7410"/>
                </a:lnTo>
                <a:lnTo>
                  <a:pt x="0" y="6949"/>
                </a:lnTo>
                <a:lnTo>
                  <a:pt x="494" y="6949"/>
                </a:lnTo>
                <a:lnTo>
                  <a:pt x="494" y="0"/>
                </a:lnTo>
                <a:close/>
              </a:path>
            </a:pathLst>
          </a:custGeom>
          <a:gradFill>
            <a:gsLst>
              <a:gs pos="0">
                <a:schemeClr val="accent1">
                  <a:lumMod val="50000"/>
                  <a:alpha val="32000"/>
                </a:schemeClr>
              </a:gs>
              <a:gs pos="83000">
                <a:schemeClr val="accent1">
                  <a:lumMod val="50000"/>
                  <a:alpha val="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sp>
        <p:nvSpPr>
          <p:cNvPr id="3" name="直角三角形 2"/>
          <p:cNvSpPr/>
          <p:nvPr>
            <p:custDataLst>
              <p:tags r:id="rId5"/>
            </p:custDataLst>
          </p:nvPr>
        </p:nvSpPr>
        <p:spPr>
          <a:xfrm flipV="1">
            <a:off x="5927725" y="5980181"/>
            <a:ext cx="323215" cy="290830"/>
          </a:xfrm>
          <a:prstGeom prst="rtTriangle">
            <a:avLst/>
          </a:prstGeom>
          <a:solidFill>
            <a:schemeClr val="accent1">
              <a:alpha val="5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4" name="文本框 3"/>
          <p:cNvSpPr txBox="1"/>
          <p:nvPr>
            <p:custDataLst>
              <p:tags r:id="rId6"/>
            </p:custDataLst>
          </p:nvPr>
        </p:nvSpPr>
        <p:spPr>
          <a:xfrm>
            <a:off x="1831340" y="2102236"/>
            <a:ext cx="3989705" cy="1465580"/>
          </a:xfrm>
          <a:prstGeom prst="rect">
            <a:avLst/>
          </a:prstGeom>
          <a:noFill/>
        </p:spPr>
        <p:txBody>
          <a:bodyPr wrap="square" lIns="0" tIns="0" rIns="0" bIns="0" rtlCol="0" anchor="ctr" anchorCtr="0">
            <a:noAutofit/>
          </a:bodyPr>
          <a:p>
            <a:pPr indent="0" algn="l" fontAlgn="ctr">
              <a:lnSpc>
                <a:spcPct val="150000"/>
              </a:lnSpc>
              <a:spcAft>
                <a:spcPts val="0"/>
              </a:spcAft>
            </a:pPr>
            <a:r>
              <a:rPr lang="zh-CN" altLang="en-US" sz="2400" kern="1300" dirty="0">
                <a:solidFill>
                  <a:schemeClr val="tx1">
                    <a:lumMod val="85000"/>
                    <a:lumOff val="15000"/>
                  </a:schemeClr>
                </a:solidFill>
                <a:uFillTx/>
                <a:sym typeface="+mn-ea"/>
              </a:rPr>
              <a:t>监督权名存实亡</a:t>
            </a:r>
            <a:endParaRPr lang="zh-CN" altLang="en-US" sz="2400" kern="1300" dirty="0">
              <a:solidFill>
                <a:schemeClr val="tx1">
                  <a:lumMod val="85000"/>
                  <a:lumOff val="15000"/>
                </a:schemeClr>
              </a:solidFill>
              <a:uFillTx/>
              <a:sym typeface="+mn-ea"/>
            </a:endParaRPr>
          </a:p>
        </p:txBody>
      </p:sp>
      <p:sp>
        <p:nvSpPr>
          <p:cNvPr id="21" name="文本框 20"/>
          <p:cNvSpPr txBox="1"/>
          <p:nvPr>
            <p:custDataLst>
              <p:tags r:id="rId7"/>
            </p:custDataLst>
          </p:nvPr>
        </p:nvSpPr>
        <p:spPr>
          <a:xfrm>
            <a:off x="1014095" y="2535941"/>
            <a:ext cx="689610" cy="742950"/>
          </a:xfrm>
          <a:prstGeom prst="rect">
            <a:avLst/>
          </a:prstGeom>
          <a:noFill/>
        </p:spPr>
        <p:txBody>
          <a:bodyPr wrap="none" lIns="0" tIns="36195" rIns="0" bIns="0" rtlCol="0" anchor="ctr" anchorCtr="0">
            <a:noAutofit/>
          </a:bodyPr>
          <a:p>
            <a:pPr algn="ctr" fontAlgn="ctr"/>
            <a:r>
              <a:rPr lang="en-US" altLang="zh-CN" sz="3200" b="1" dirty="0">
                <a:gradFill>
                  <a:gsLst>
                    <a:gs pos="0">
                      <a:schemeClr val="accent1">
                        <a:alpha val="50000"/>
                      </a:schemeClr>
                    </a:gs>
                    <a:gs pos="94000">
                      <a:schemeClr val="accent1">
                        <a:alpha val="50000"/>
                      </a:schemeClr>
                    </a:gs>
                  </a:gsLst>
                  <a:lin ang="5400000" scaled="0"/>
                </a:gradFill>
                <a:latin typeface="+mj-lt"/>
                <a:ea typeface="+mj-lt"/>
                <a:sym typeface="+mn-ea"/>
              </a:rPr>
              <a:t>01</a:t>
            </a:r>
            <a:endParaRPr lang="en-US" altLang="zh-CN" sz="3200" b="1" dirty="0">
              <a:gradFill>
                <a:gsLst>
                  <a:gs pos="0">
                    <a:schemeClr val="accent1">
                      <a:alpha val="50000"/>
                    </a:schemeClr>
                  </a:gs>
                  <a:gs pos="94000">
                    <a:schemeClr val="accent1">
                      <a:alpha val="50000"/>
                    </a:schemeClr>
                  </a:gs>
                </a:gsLst>
                <a:lin ang="5400000" scaled="0"/>
              </a:gradFill>
              <a:latin typeface="+mj-lt"/>
              <a:ea typeface="+mj-lt"/>
              <a:sym typeface="+mn-ea"/>
            </a:endParaRPr>
          </a:p>
        </p:txBody>
      </p:sp>
      <p:sp>
        <p:nvSpPr>
          <p:cNvPr id="38" name="文本框 37"/>
          <p:cNvSpPr txBox="1"/>
          <p:nvPr>
            <p:custDataLst>
              <p:tags r:id="rId8"/>
            </p:custDataLst>
          </p:nvPr>
        </p:nvSpPr>
        <p:spPr>
          <a:xfrm>
            <a:off x="7165340" y="2610871"/>
            <a:ext cx="3989705" cy="2595880"/>
          </a:xfrm>
          <a:prstGeom prst="rect">
            <a:avLst/>
          </a:prstGeom>
          <a:noFill/>
        </p:spPr>
        <p:txBody>
          <a:bodyPr wrap="square" lIns="0" tIns="0" rIns="0" bIns="0" rtlCol="0" anchor="ctr" anchorCtr="0">
            <a:noAutofit/>
          </a:bodyPr>
          <a:p>
            <a:pPr lvl="0" indent="0" algn="l" fontAlgn="ctr">
              <a:lnSpc>
                <a:spcPct val="150000"/>
              </a:lnSpc>
              <a:buClrTx/>
              <a:buSzTx/>
              <a:buFontTx/>
            </a:pPr>
            <a:r>
              <a:rPr lang="zh-CN" altLang="en-US" sz="2400" kern="1300" dirty="0">
                <a:solidFill>
                  <a:schemeClr val="tx1">
                    <a:lumMod val="85000"/>
                    <a:lumOff val="15000"/>
                  </a:schemeClr>
                </a:solidFill>
                <a:uFillTx/>
                <a:sym typeface="+mn-ea"/>
              </a:rPr>
              <a:t>易于产生基金管理人的道德风险</a:t>
            </a:r>
            <a:endParaRPr lang="zh-CN" altLang="en-US" sz="2400" kern="1300" dirty="0">
              <a:solidFill>
                <a:schemeClr val="tx1">
                  <a:lumMod val="85000"/>
                  <a:lumOff val="15000"/>
                </a:schemeClr>
              </a:solidFill>
              <a:uFillTx/>
              <a:sym typeface="+mn-ea"/>
            </a:endParaRPr>
          </a:p>
        </p:txBody>
      </p:sp>
      <p:sp>
        <p:nvSpPr>
          <p:cNvPr id="39" name="文本框 38"/>
          <p:cNvSpPr txBox="1"/>
          <p:nvPr>
            <p:custDataLst>
              <p:tags r:id="rId9"/>
            </p:custDataLst>
          </p:nvPr>
        </p:nvSpPr>
        <p:spPr>
          <a:xfrm>
            <a:off x="6358255" y="3567816"/>
            <a:ext cx="689610" cy="742950"/>
          </a:xfrm>
          <a:prstGeom prst="rect">
            <a:avLst/>
          </a:prstGeom>
          <a:noFill/>
        </p:spPr>
        <p:txBody>
          <a:bodyPr wrap="none" lIns="0" tIns="36195" rIns="0" bIns="0" rtlCol="0" anchor="ctr" anchorCtr="0">
            <a:noAutofit/>
          </a:bodyPr>
          <a:p>
            <a:pPr lvl="0" algn="ctr" fontAlgn="ctr">
              <a:buClrTx/>
              <a:buSzTx/>
              <a:buFontTx/>
            </a:pPr>
            <a:r>
              <a:rPr lang="en-US" altLang="zh-CN" sz="3200" b="1" dirty="0">
                <a:gradFill>
                  <a:gsLst>
                    <a:gs pos="0">
                      <a:schemeClr val="accent1">
                        <a:alpha val="50000"/>
                      </a:schemeClr>
                    </a:gs>
                    <a:gs pos="94000">
                      <a:schemeClr val="accent1">
                        <a:alpha val="50000"/>
                      </a:schemeClr>
                    </a:gs>
                  </a:gsLst>
                  <a:lin ang="5400000" scaled="0"/>
                </a:gradFill>
                <a:latin typeface="+mj-lt"/>
                <a:ea typeface="+mj-lt"/>
                <a:sym typeface="+mn-ea"/>
              </a:rPr>
              <a:t>03</a:t>
            </a:r>
            <a:endParaRPr lang="en-US" altLang="zh-CN" sz="3200" b="1" dirty="0">
              <a:gradFill>
                <a:gsLst>
                  <a:gs pos="0">
                    <a:schemeClr val="accent1">
                      <a:alpha val="50000"/>
                    </a:schemeClr>
                  </a:gs>
                  <a:gs pos="94000">
                    <a:schemeClr val="accent1">
                      <a:alpha val="50000"/>
                    </a:schemeClr>
                  </a:gs>
                </a:gsLst>
                <a:lin ang="5400000" scaled="0"/>
              </a:gradFill>
              <a:latin typeface="+mj-lt"/>
              <a:ea typeface="+mj-lt"/>
              <a:sym typeface="+mn-ea"/>
            </a:endParaRPr>
          </a:p>
        </p:txBody>
      </p:sp>
      <p:sp>
        <p:nvSpPr>
          <p:cNvPr id="7" name="文本框 6"/>
          <p:cNvSpPr txBox="1"/>
          <p:nvPr>
            <p:custDataLst>
              <p:tags r:id="rId10"/>
            </p:custDataLst>
          </p:nvPr>
        </p:nvSpPr>
        <p:spPr>
          <a:xfrm>
            <a:off x="1831340" y="3722121"/>
            <a:ext cx="3989705" cy="1465580"/>
          </a:xfrm>
          <a:prstGeom prst="rect">
            <a:avLst/>
          </a:prstGeom>
          <a:noFill/>
        </p:spPr>
        <p:txBody>
          <a:bodyPr wrap="square" lIns="0" tIns="0" rIns="0" bIns="0" rtlCol="0" anchor="ctr" anchorCtr="0">
            <a:noAutofit/>
          </a:bodyPr>
          <a:p>
            <a:pPr indent="0" algn="l" fontAlgn="ctr">
              <a:lnSpc>
                <a:spcPct val="150000"/>
              </a:lnSpc>
              <a:spcAft>
                <a:spcPts val="0"/>
              </a:spcAft>
            </a:pPr>
            <a:r>
              <a:rPr lang="zh-CN" altLang="en-US" sz="2400" kern="1300" dirty="0">
                <a:solidFill>
                  <a:schemeClr val="tx1">
                    <a:lumMod val="85000"/>
                    <a:lumOff val="15000"/>
                  </a:schemeClr>
                </a:solidFill>
                <a:uFillTx/>
                <a:sym typeface="+mn-ea"/>
              </a:rPr>
              <a:t>基金托管人对基金管理人监督独立性较差。</a:t>
            </a:r>
            <a:endParaRPr lang="zh-CN" altLang="en-US" sz="2400" kern="1300" dirty="0">
              <a:solidFill>
                <a:schemeClr val="tx1">
                  <a:lumMod val="85000"/>
                  <a:lumOff val="15000"/>
                </a:schemeClr>
              </a:solidFill>
              <a:uFillTx/>
              <a:sym typeface="+mn-ea"/>
            </a:endParaRPr>
          </a:p>
        </p:txBody>
      </p:sp>
      <p:sp>
        <p:nvSpPr>
          <p:cNvPr id="8" name="文本框 7"/>
          <p:cNvSpPr txBox="1"/>
          <p:nvPr>
            <p:custDataLst>
              <p:tags r:id="rId11"/>
            </p:custDataLst>
          </p:nvPr>
        </p:nvSpPr>
        <p:spPr>
          <a:xfrm>
            <a:off x="1014095" y="4155826"/>
            <a:ext cx="689610" cy="742950"/>
          </a:xfrm>
          <a:prstGeom prst="rect">
            <a:avLst/>
          </a:prstGeom>
          <a:noFill/>
        </p:spPr>
        <p:txBody>
          <a:bodyPr wrap="none" lIns="0" tIns="36195" rIns="0" bIns="0" rtlCol="0" anchor="ctr" anchorCtr="0">
            <a:noAutofit/>
          </a:bodyPr>
          <a:p>
            <a:pPr algn="ctr" fontAlgn="ctr"/>
            <a:r>
              <a:rPr lang="en-US" altLang="zh-CN" sz="3200" b="1" dirty="0">
                <a:gradFill>
                  <a:gsLst>
                    <a:gs pos="0">
                      <a:schemeClr val="accent1">
                        <a:alpha val="50000"/>
                      </a:schemeClr>
                    </a:gs>
                    <a:gs pos="94000">
                      <a:schemeClr val="accent1">
                        <a:alpha val="50000"/>
                      </a:schemeClr>
                    </a:gs>
                  </a:gsLst>
                  <a:lin ang="5400000" scaled="0"/>
                </a:gradFill>
                <a:latin typeface="+mj-lt"/>
                <a:ea typeface="+mj-lt"/>
                <a:sym typeface="+mn-ea"/>
              </a:rPr>
              <a:t>02</a:t>
            </a:r>
            <a:endParaRPr lang="en-US" altLang="zh-CN" sz="3200" b="1" dirty="0">
              <a:gradFill>
                <a:gsLst>
                  <a:gs pos="0">
                    <a:schemeClr val="accent1">
                      <a:alpha val="50000"/>
                    </a:schemeClr>
                  </a:gs>
                  <a:gs pos="94000">
                    <a:schemeClr val="accent1">
                      <a:alpha val="50000"/>
                    </a:schemeClr>
                  </a:gs>
                </a:gsLst>
                <a:lin ang="5400000" scaled="0"/>
              </a:gradFill>
              <a:latin typeface="+mj-lt"/>
              <a:ea typeface="+mj-lt"/>
              <a:sym typeface="+mn-ea"/>
            </a:endParaRPr>
          </a:p>
        </p:txBody>
      </p:sp>
    </p:spTree>
    <p:custDataLst>
      <p:tags r:id="rId1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文本框 1"/>
          <p:cNvSpPr txBox="1"/>
          <p:nvPr>
            <p:custDataLst>
              <p:tags r:id="rId1"/>
            </p:custDataLst>
          </p:nvPr>
        </p:nvSpPr>
        <p:spPr>
          <a:xfrm>
            <a:off x="2011680" y="908050"/>
            <a:ext cx="7213600" cy="1312545"/>
          </a:xfrm>
          <a:prstGeom prst="rect">
            <a:avLst/>
          </a:prstGeom>
          <a:noFill/>
          <a:ln w="9525">
            <a:noFill/>
          </a:ln>
        </p:spPr>
        <p:txBody>
          <a:bodyPr wrap="square" anchor="t" anchorCtr="0"/>
          <a:p>
            <a:pPr>
              <a:lnSpc>
                <a:spcPct val="90000"/>
              </a:lnSpc>
              <a:buNone/>
            </a:pPr>
            <a:r>
              <a:rPr lang="zh-CN" altLang="en-US" sz="3200" dirty="0">
                <a:latin typeface="汉仪正圆 55简" panose="00020600040101010101" charset="-122"/>
                <a:ea typeface="微软雅黑" panose="020B0503020204020204" charset="-122"/>
                <a:cs typeface="汉仪正圆 55简" panose="00020600040101010101" charset="-122"/>
              </a:rPr>
              <a:t>问题一，蚂蚁基金推迟上市原因是什么？</a:t>
            </a:r>
            <a:endParaRPr lang="zh-CN" altLang="en-US" sz="3200" dirty="0">
              <a:latin typeface="汉仪正圆 55简" panose="00020600040101010101" charset="-122"/>
              <a:ea typeface="汉仪正圆 55简" panose="00020600040101010101"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5165725" y="3567113"/>
            <a:ext cx="1766888" cy="1766888"/>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fontAlgn="auto">
              <a:lnSpc>
                <a:spcPct val="130000"/>
              </a:lnSpc>
              <a:spcBef>
                <a:spcPts val="0"/>
              </a:spcBef>
              <a:spcAft>
                <a:spcPts val="0"/>
              </a:spcAft>
              <a:buClrTx/>
              <a:buSzTx/>
              <a:buFontTx/>
            </a:pPr>
            <a:endParaRPr lang="zh-CN" altLang="en-US" strike="noStrike" noProof="1">
              <a:solidFill>
                <a:schemeClr val="lt1"/>
              </a:solidFill>
              <a:sym typeface="+mn-ea"/>
            </a:endParaRPr>
          </a:p>
        </p:txBody>
      </p:sp>
      <p:sp>
        <p:nvSpPr>
          <p:cNvPr id="6" name="弧形 5"/>
          <p:cNvSpPr/>
          <p:nvPr>
            <p:custDataLst>
              <p:tags r:id="rId2"/>
            </p:custDataLst>
          </p:nvPr>
        </p:nvSpPr>
        <p:spPr>
          <a:xfrm>
            <a:off x="4186238" y="2589213"/>
            <a:ext cx="3724275" cy="3725863"/>
          </a:xfrm>
          <a:prstGeom prst="arc">
            <a:avLst>
              <a:gd name="adj1" fmla="val 17303427"/>
              <a:gd name="adj2" fmla="val 19073496"/>
            </a:avLst>
          </a:prstGeom>
          <a:ln>
            <a:solidFill>
              <a:schemeClr val="tx1">
                <a:lumMod val="65000"/>
                <a:lumOff val="35000"/>
                <a:alpha val="2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endParaRPr lang="zh-CN" altLang="en-US" strike="noStrike" noProof="1">
              <a:solidFill>
                <a:schemeClr val="tx1"/>
              </a:solidFill>
            </a:endParaRPr>
          </a:p>
        </p:txBody>
      </p:sp>
      <p:sp>
        <p:nvSpPr>
          <p:cNvPr id="7" name="弧形 6"/>
          <p:cNvSpPr/>
          <p:nvPr>
            <p:custDataLst>
              <p:tags r:id="rId3"/>
            </p:custDataLst>
          </p:nvPr>
        </p:nvSpPr>
        <p:spPr>
          <a:xfrm rot="5880000">
            <a:off x="4191000" y="2587625"/>
            <a:ext cx="3724275" cy="3724275"/>
          </a:xfrm>
          <a:prstGeom prst="arc">
            <a:avLst>
              <a:gd name="adj1" fmla="val 15701137"/>
              <a:gd name="adj2" fmla="val 17491149"/>
            </a:avLst>
          </a:prstGeom>
          <a:ln>
            <a:solidFill>
              <a:schemeClr val="tx1">
                <a:lumMod val="65000"/>
                <a:lumOff val="35000"/>
                <a:alpha val="2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endParaRPr lang="zh-CN" altLang="en-US" strike="noStrike" noProof="1">
              <a:solidFill>
                <a:schemeClr val="tx1"/>
              </a:solidFill>
            </a:endParaRPr>
          </a:p>
        </p:txBody>
      </p:sp>
      <p:sp>
        <p:nvSpPr>
          <p:cNvPr id="9" name="弧形 8"/>
          <p:cNvSpPr/>
          <p:nvPr>
            <p:custDataLst>
              <p:tags r:id="rId4"/>
            </p:custDataLst>
          </p:nvPr>
        </p:nvSpPr>
        <p:spPr>
          <a:xfrm rot="11880000">
            <a:off x="4197350" y="2600325"/>
            <a:ext cx="3724275" cy="3725863"/>
          </a:xfrm>
          <a:prstGeom prst="arc">
            <a:avLst>
              <a:gd name="adj1" fmla="val 13950592"/>
              <a:gd name="adj2" fmla="val 15878745"/>
            </a:avLst>
          </a:prstGeom>
          <a:ln>
            <a:solidFill>
              <a:schemeClr val="tx1">
                <a:lumMod val="65000"/>
                <a:lumOff val="35000"/>
                <a:alpha val="2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endParaRPr lang="zh-CN" altLang="en-US" strike="noStrike" noProof="1">
              <a:solidFill>
                <a:schemeClr val="tx1"/>
              </a:solidFill>
            </a:endParaRPr>
          </a:p>
        </p:txBody>
      </p:sp>
      <p:sp>
        <p:nvSpPr>
          <p:cNvPr id="12" name="弧形 11"/>
          <p:cNvSpPr/>
          <p:nvPr>
            <p:custDataLst>
              <p:tags r:id="rId5"/>
            </p:custDataLst>
          </p:nvPr>
        </p:nvSpPr>
        <p:spPr>
          <a:xfrm rot="16500000">
            <a:off x="4198144" y="2601119"/>
            <a:ext cx="3725863" cy="3724275"/>
          </a:xfrm>
          <a:prstGeom prst="arc">
            <a:avLst>
              <a:gd name="adj1" fmla="val 13864430"/>
              <a:gd name="adj2" fmla="val 15489774"/>
            </a:avLst>
          </a:prstGeom>
          <a:ln>
            <a:solidFill>
              <a:schemeClr val="tx1">
                <a:lumMod val="65000"/>
                <a:lumOff val="35000"/>
                <a:alpha val="2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endParaRPr lang="zh-CN" altLang="en-US" strike="noStrike" noProof="1">
              <a:solidFill>
                <a:schemeClr val="tx1"/>
              </a:solidFill>
            </a:endParaRPr>
          </a:p>
        </p:txBody>
      </p:sp>
      <p:sp>
        <p:nvSpPr>
          <p:cNvPr id="13" name="椭圆 12"/>
          <p:cNvSpPr/>
          <p:nvPr>
            <p:custDataLst>
              <p:tags r:id="rId6"/>
            </p:custDataLst>
          </p:nvPr>
        </p:nvSpPr>
        <p:spPr>
          <a:xfrm>
            <a:off x="7170738" y="3279775"/>
            <a:ext cx="1190625" cy="1192213"/>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trike="noStrike" noProof="1">
              <a:solidFill>
                <a:schemeClr val="lt1"/>
              </a:solidFill>
              <a:sym typeface="+mn-ea"/>
            </a:endParaRPr>
          </a:p>
        </p:txBody>
      </p:sp>
      <p:sp>
        <p:nvSpPr>
          <p:cNvPr id="14" name="任意多边形: 形状 41"/>
          <p:cNvSpPr/>
          <p:nvPr>
            <p:custDataLst>
              <p:tags r:id="rId7"/>
            </p:custDataLst>
          </p:nvPr>
        </p:nvSpPr>
        <p:spPr>
          <a:xfrm>
            <a:off x="7292975" y="3403600"/>
            <a:ext cx="946150" cy="946150"/>
          </a:xfrm>
          <a:custGeom>
            <a:avLst/>
            <a:gdLst>
              <a:gd name="connsiteX0" fmla="*/ 0 w 1075272"/>
              <a:gd name="connsiteY0" fmla="*/ 537636 h 1075272"/>
              <a:gd name="connsiteX1" fmla="*/ 537636 w 1075272"/>
              <a:gd name="connsiteY1" fmla="*/ 0 h 1075272"/>
              <a:gd name="connsiteX2" fmla="*/ 1075272 w 1075272"/>
              <a:gd name="connsiteY2" fmla="*/ 537636 h 1075272"/>
              <a:gd name="connsiteX3" fmla="*/ 537636 w 1075272"/>
              <a:gd name="connsiteY3" fmla="*/ 1075272 h 1075272"/>
              <a:gd name="connsiteX4" fmla="*/ 0 w 1075272"/>
              <a:gd name="connsiteY4" fmla="*/ 537636 h 10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72" h="1075272">
                <a:moveTo>
                  <a:pt x="0" y="537636"/>
                </a:moveTo>
                <a:cubicBezTo>
                  <a:pt x="0" y="240708"/>
                  <a:pt x="240708" y="0"/>
                  <a:pt x="537636" y="0"/>
                </a:cubicBezTo>
                <a:cubicBezTo>
                  <a:pt x="834564" y="0"/>
                  <a:pt x="1075272" y="240708"/>
                  <a:pt x="1075272" y="537636"/>
                </a:cubicBezTo>
                <a:cubicBezTo>
                  <a:pt x="1075272" y="834564"/>
                  <a:pt x="834564" y="1075272"/>
                  <a:pt x="537636" y="1075272"/>
                </a:cubicBezTo>
                <a:cubicBezTo>
                  <a:pt x="240708" y="1075272"/>
                  <a:pt x="0" y="834564"/>
                  <a:pt x="0" y="537636"/>
                </a:cubicBezTo>
                <a:close/>
              </a:path>
            </a:pathLst>
          </a:custGeom>
          <a:gradFill>
            <a:gsLst>
              <a:gs pos="0">
                <a:schemeClr val="accent2">
                  <a:lumMod val="60000"/>
                  <a:lumOff val="40000"/>
                  <a:alpha val="100000"/>
                </a:schemeClr>
              </a:gs>
              <a:gs pos="71000">
                <a:schemeClr val="accent2">
                  <a:alpha val="100000"/>
                </a:schemeClr>
              </a:gs>
            </a:gsLst>
            <a:lin ang="2700000" scaled="0"/>
          </a:gradFill>
          <a:ln>
            <a:noFill/>
          </a:ln>
          <a:effectLst>
            <a:outerShdw blurRad="50800" dist="38100" dir="8100000" algn="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fontAlgn="auto"/>
            <a:endParaRPr lang="zh-CN" altLang="en-US" strike="noStrike" noProof="1" dirty="0">
              <a:solidFill>
                <a:schemeClr val="lt1"/>
              </a:solidFill>
            </a:endParaRPr>
          </a:p>
        </p:txBody>
      </p:sp>
      <p:sp>
        <p:nvSpPr>
          <p:cNvPr id="15" name="椭圆 14"/>
          <p:cNvSpPr/>
          <p:nvPr>
            <p:custDataLst>
              <p:tags r:id="rId8"/>
            </p:custDataLst>
          </p:nvPr>
        </p:nvSpPr>
        <p:spPr>
          <a:xfrm>
            <a:off x="6511925" y="5313363"/>
            <a:ext cx="1190625" cy="1190625"/>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trike="noStrike" noProof="1">
              <a:solidFill>
                <a:schemeClr val="lt1"/>
              </a:solidFill>
              <a:sym typeface="+mn-ea"/>
            </a:endParaRPr>
          </a:p>
        </p:txBody>
      </p:sp>
      <p:sp>
        <p:nvSpPr>
          <p:cNvPr id="16" name="任意多边形: 形状 42"/>
          <p:cNvSpPr/>
          <p:nvPr>
            <p:custDataLst>
              <p:tags r:id="rId9"/>
            </p:custDataLst>
          </p:nvPr>
        </p:nvSpPr>
        <p:spPr>
          <a:xfrm>
            <a:off x="6635750" y="5435600"/>
            <a:ext cx="944563" cy="946150"/>
          </a:xfrm>
          <a:custGeom>
            <a:avLst/>
            <a:gdLst>
              <a:gd name="connsiteX0" fmla="*/ 0 w 1075272"/>
              <a:gd name="connsiteY0" fmla="*/ 537636 h 1075272"/>
              <a:gd name="connsiteX1" fmla="*/ 537636 w 1075272"/>
              <a:gd name="connsiteY1" fmla="*/ 0 h 1075272"/>
              <a:gd name="connsiteX2" fmla="*/ 1075272 w 1075272"/>
              <a:gd name="connsiteY2" fmla="*/ 537636 h 1075272"/>
              <a:gd name="connsiteX3" fmla="*/ 537636 w 1075272"/>
              <a:gd name="connsiteY3" fmla="*/ 1075272 h 1075272"/>
              <a:gd name="connsiteX4" fmla="*/ 0 w 1075272"/>
              <a:gd name="connsiteY4" fmla="*/ 537636 h 10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72" h="1075272">
                <a:moveTo>
                  <a:pt x="0" y="537636"/>
                </a:moveTo>
                <a:cubicBezTo>
                  <a:pt x="0" y="240708"/>
                  <a:pt x="240708" y="0"/>
                  <a:pt x="537636" y="0"/>
                </a:cubicBezTo>
                <a:cubicBezTo>
                  <a:pt x="834564" y="0"/>
                  <a:pt x="1075272" y="240708"/>
                  <a:pt x="1075272" y="537636"/>
                </a:cubicBezTo>
                <a:cubicBezTo>
                  <a:pt x="1075272" y="834564"/>
                  <a:pt x="834564" y="1075272"/>
                  <a:pt x="537636" y="1075272"/>
                </a:cubicBezTo>
                <a:cubicBezTo>
                  <a:pt x="240708" y="1075272"/>
                  <a:pt x="0" y="834564"/>
                  <a:pt x="0" y="537636"/>
                </a:cubicBezTo>
                <a:close/>
              </a:path>
            </a:pathLst>
          </a:custGeom>
          <a:gradFill>
            <a:gsLst>
              <a:gs pos="0">
                <a:schemeClr val="accent3">
                  <a:lumMod val="60000"/>
                  <a:lumOff val="40000"/>
                  <a:alpha val="100000"/>
                </a:schemeClr>
              </a:gs>
              <a:gs pos="71000">
                <a:schemeClr val="accent3">
                  <a:alpha val="100000"/>
                </a:schemeClr>
              </a:gs>
            </a:gsLst>
            <a:lin ang="2700000" scaled="0"/>
          </a:gradFill>
          <a:ln>
            <a:noFill/>
          </a:ln>
          <a:effectLst>
            <a:outerShdw blurRad="50800" dist="38100" dir="8100000" algn="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fontAlgn="auto"/>
            <a:endParaRPr lang="zh-CN" altLang="en-US" strike="noStrike" noProof="1" dirty="0">
              <a:solidFill>
                <a:schemeClr val="lt1"/>
              </a:solidFill>
            </a:endParaRPr>
          </a:p>
        </p:txBody>
      </p:sp>
      <p:sp>
        <p:nvSpPr>
          <p:cNvPr id="17" name="任意多边形: 形状 39"/>
          <p:cNvSpPr>
            <a:spLocks noChangeAspect="1"/>
          </p:cNvSpPr>
          <p:nvPr>
            <p:custDataLst>
              <p:tags r:id="rId10"/>
            </p:custDataLst>
          </p:nvPr>
        </p:nvSpPr>
        <p:spPr>
          <a:xfrm>
            <a:off x="5330825" y="3730625"/>
            <a:ext cx="1436688" cy="1438275"/>
          </a:xfrm>
          <a:custGeom>
            <a:avLst/>
            <a:gdLst>
              <a:gd name="connsiteX0" fmla="*/ 0 w 1536103"/>
              <a:gd name="connsiteY0" fmla="*/ 768052 h 1536103"/>
              <a:gd name="connsiteX1" fmla="*/ 768052 w 1536103"/>
              <a:gd name="connsiteY1" fmla="*/ 0 h 1536103"/>
              <a:gd name="connsiteX2" fmla="*/ 1536104 w 1536103"/>
              <a:gd name="connsiteY2" fmla="*/ 768052 h 1536103"/>
              <a:gd name="connsiteX3" fmla="*/ 768052 w 1536103"/>
              <a:gd name="connsiteY3" fmla="*/ 1536104 h 1536103"/>
              <a:gd name="connsiteX4" fmla="*/ 0 w 1536103"/>
              <a:gd name="connsiteY4" fmla="*/ 768052 h 1536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03" h="1536103">
                <a:moveTo>
                  <a:pt x="0" y="768052"/>
                </a:moveTo>
                <a:cubicBezTo>
                  <a:pt x="0" y="343869"/>
                  <a:pt x="343869" y="0"/>
                  <a:pt x="768052" y="0"/>
                </a:cubicBezTo>
                <a:cubicBezTo>
                  <a:pt x="1192235" y="0"/>
                  <a:pt x="1536104" y="343869"/>
                  <a:pt x="1536104" y="768052"/>
                </a:cubicBezTo>
                <a:cubicBezTo>
                  <a:pt x="1536104" y="1192235"/>
                  <a:pt x="1192235" y="1536104"/>
                  <a:pt x="768052" y="1536104"/>
                </a:cubicBezTo>
                <a:cubicBezTo>
                  <a:pt x="343869" y="1536104"/>
                  <a:pt x="0" y="1192235"/>
                  <a:pt x="0" y="768052"/>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71755" tIns="71755" rIns="71755" bIns="71755" numCol="1" spcCol="0" rtlCol="0" fromWordArt="0" anchor="ctr" anchorCtr="0" forceAA="0" compatLnSpc="1"/>
          <a:lstStyle>
            <a:lvl1pPr marL="0" lvl="0" indent="0" algn="l" defTabSz="914400" rtl="0" eaLnBrk="1" fontAlgn="base" latinLnBrk="0" hangingPunct="1">
              <a:lnSpc>
                <a:spcPct val="100000"/>
              </a:lnSpc>
              <a:spcBef>
                <a:spcPct val="0"/>
              </a:spcBef>
              <a:spcAft>
                <a:spcPct val="0"/>
              </a:spcAft>
              <a:buNone/>
              <a:defRPr sz="1800" kern="1200">
                <a:solidFill>
                  <a:schemeClr val="tx1"/>
                </a:solidFill>
                <a:latin typeface="Arial" panose="020B0604020202020204" pitchFamily="34" charset="0"/>
                <a:ea typeface="微软雅黑" panose="020B0503020204020204" charset="-122"/>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stStyle>
          <a:p>
            <a:pPr lvl="0" algn="ctr">
              <a:lnSpc>
                <a:spcPct val="120000"/>
              </a:lnSpc>
              <a:spcBef>
                <a:spcPct val="0"/>
              </a:spcBef>
              <a:spcAft>
                <a:spcPct val="0"/>
              </a:spcAft>
            </a:pPr>
            <a:r>
              <a:rPr lang="zh-CN" altLang="en-US" sz="1600" b="1">
                <a:solidFill>
                  <a:srgbClr val="FFFFFF"/>
                </a:solidFill>
                <a:latin typeface="汉仪正圆-75W" panose="00020600040101010101" charset="-122"/>
                <a:ea typeface="微软雅黑" panose="020B0503020204020204" charset="-122"/>
                <a:cs typeface="汉仪正圆-75W" panose="00020600040101010101" charset="-122"/>
                <a:sym typeface="汉仪正圆 55简" panose="00020600040101010101" charset="-122"/>
              </a:rPr>
              <a:t>证券投资基金的运行过程</a:t>
            </a:r>
            <a:endParaRPr lang="zh-CN" altLang="en-US" sz="1600" b="1">
              <a:solidFill>
                <a:srgbClr val="FFFFFF"/>
              </a:solidFill>
              <a:latin typeface="汉仪正圆-75W" panose="00020600040101010101" charset="-122"/>
              <a:ea typeface="汉仪正圆-75W" panose="00020600040101010101" charset="-122"/>
              <a:sym typeface="汉仪正圆 55简" panose="00020600040101010101" charset="-122"/>
            </a:endParaRPr>
          </a:p>
        </p:txBody>
      </p:sp>
      <p:sp>
        <p:nvSpPr>
          <p:cNvPr id="20" name="文本框 19"/>
          <p:cNvSpPr txBox="1"/>
          <p:nvPr>
            <p:custDataLst>
              <p:tags r:id="rId11"/>
            </p:custDataLst>
          </p:nvPr>
        </p:nvSpPr>
        <p:spPr>
          <a:xfrm>
            <a:off x="8583613" y="3767138"/>
            <a:ext cx="2792413" cy="822325"/>
          </a:xfrm>
          <a:prstGeom prst="rect">
            <a:avLst/>
          </a:prstGeom>
          <a:noFill/>
        </p:spPr>
        <p:txBody>
          <a:bodyPr wrap="square" lIns="0" tIns="0" rIns="0" bIns="0" rtlCol="0" anchor="t" anchorCtr="0">
            <a:noAutofit/>
          </a:bodyPr>
          <a:p>
            <a:pPr lvl="0" algn="just">
              <a:lnSpc>
                <a:spcPct val="130000"/>
              </a:lnSpc>
              <a:buClrTx/>
              <a:buSzTx/>
              <a:buFontTx/>
            </a:pPr>
            <a:r>
              <a:rPr lang="zh-CN" altLang="en-US" sz="1800" b="1" dirty="0">
                <a:effectLst>
                  <a:outerShdw blurRad="38100" dist="38100" dir="2700000" algn="tl">
                    <a:srgbClr val="000000">
                      <a:alpha val="43137"/>
                    </a:srgbClr>
                  </a:outerShdw>
                </a:effectLst>
                <a:latin typeface="汉仪正圆 55简" panose="00020600040101010101" charset="-122"/>
                <a:cs typeface="汉仪正圆 55简" panose="00020600040101010101" charset="-122"/>
                <a:sym typeface="汉仪正圆 55简" panose="00020600040101010101" charset="-122"/>
              </a:rPr>
              <a:t>(二)基金的交易</a:t>
            </a:r>
            <a:endParaRPr lang="zh-CN" altLang="en-US" sz="1800" b="1" dirty="0">
              <a:effectLst>
                <a:outerShdw blurRad="38100" dist="38100" dir="2700000" algn="tl">
                  <a:srgbClr val="000000">
                    <a:alpha val="43137"/>
                  </a:srgbClr>
                </a:outerShdw>
              </a:effectLst>
              <a:latin typeface="汉仪正圆 55简" panose="00020600040101010101" charset="-122"/>
              <a:cs typeface="汉仪正圆 55简" panose="00020600040101010101" charset="-122"/>
              <a:sym typeface="汉仪正圆 55简" panose="00020600040101010101" charset="-122"/>
            </a:endParaRPr>
          </a:p>
        </p:txBody>
      </p:sp>
      <p:sp>
        <p:nvSpPr>
          <p:cNvPr id="63" name="文本框 62"/>
          <p:cNvSpPr txBox="1"/>
          <p:nvPr>
            <p:custDataLst>
              <p:tags r:id="rId12"/>
            </p:custDataLst>
          </p:nvPr>
        </p:nvSpPr>
        <p:spPr>
          <a:xfrm>
            <a:off x="7924800" y="5795963"/>
            <a:ext cx="2792413" cy="820738"/>
          </a:xfrm>
          <a:prstGeom prst="rect">
            <a:avLst/>
          </a:prstGeom>
          <a:noFill/>
        </p:spPr>
        <p:txBody>
          <a:bodyPr wrap="square" lIns="0" tIns="0" rIns="0" bIns="0" rtlCol="0" anchor="t" anchorCtr="0">
            <a:noAutofit/>
          </a:bodyPr>
          <a:p>
            <a:pPr lvl="0" algn="just">
              <a:lnSpc>
                <a:spcPct val="130000"/>
              </a:lnSpc>
              <a:buClrTx/>
              <a:buSzTx/>
              <a:buFontTx/>
            </a:pPr>
            <a:r>
              <a:rPr lang="zh-CN" altLang="en-US" sz="1800" b="1" dirty="0">
                <a:effectLst>
                  <a:outerShdw blurRad="38100" dist="38100" dir="2700000" algn="tl">
                    <a:srgbClr val="000000">
                      <a:alpha val="43137"/>
                    </a:srgbClr>
                  </a:outerShdw>
                </a:effectLst>
                <a:latin typeface="汉仪正圆 55简" panose="00020600040101010101" charset="-122"/>
                <a:cs typeface="汉仪正圆 55简" panose="00020600040101010101" charset="-122"/>
                <a:sym typeface="汉仪正圆 55简" panose="00020600040101010101" charset="-122"/>
              </a:rPr>
              <a:t>(三)基金的运作</a:t>
            </a:r>
            <a:endParaRPr lang="zh-CN" altLang="en-US" sz="1800" b="1" dirty="0">
              <a:effectLst>
                <a:outerShdw blurRad="38100" dist="38100" dir="2700000" algn="tl">
                  <a:srgbClr val="000000">
                    <a:alpha val="43137"/>
                  </a:srgbClr>
                </a:outerShdw>
              </a:effectLst>
              <a:latin typeface="汉仪正圆 55简" panose="00020600040101010101" charset="-122"/>
              <a:cs typeface="汉仪正圆 55简" panose="00020600040101010101" charset="-122"/>
              <a:sym typeface="汉仪正圆 55简" panose="00020600040101010101" charset="-122"/>
            </a:endParaRPr>
          </a:p>
        </p:txBody>
      </p:sp>
      <p:sp>
        <p:nvSpPr>
          <p:cNvPr id="21" name="文本框 20"/>
          <p:cNvSpPr txBox="1"/>
          <p:nvPr>
            <p:custDataLst>
              <p:tags r:id="rId13"/>
            </p:custDataLst>
          </p:nvPr>
        </p:nvSpPr>
        <p:spPr>
          <a:xfrm>
            <a:off x="706438" y="3767138"/>
            <a:ext cx="2794000" cy="822325"/>
          </a:xfrm>
          <a:prstGeom prst="rect">
            <a:avLst/>
          </a:prstGeom>
          <a:noFill/>
        </p:spPr>
        <p:txBody>
          <a:bodyPr wrap="square" lIns="0" tIns="0" rIns="0" bIns="0" rtlCol="0" anchor="t" anchorCtr="0">
            <a:noAutofit/>
          </a:bodyPr>
          <a:p>
            <a:pPr lvl="0" algn="just">
              <a:lnSpc>
                <a:spcPct val="130000"/>
              </a:lnSpc>
              <a:buClrTx/>
              <a:buSzTx/>
              <a:buFontTx/>
            </a:pPr>
            <a:r>
              <a:rPr lang="zh-CN" altLang="en-US" sz="1800" b="1" dirty="0">
                <a:effectLst>
                  <a:outerShdw blurRad="38100" dist="38100" dir="2700000" algn="tl">
                    <a:srgbClr val="000000">
                      <a:alpha val="43137"/>
                    </a:srgbClr>
                  </a:outerShdw>
                </a:effectLst>
                <a:latin typeface="汉仪正圆 55简" panose="00020600040101010101" charset="-122"/>
                <a:cs typeface="汉仪正圆 55简" panose="00020600040101010101" charset="-122"/>
                <a:sym typeface="汉仪正圆 55简" panose="00020600040101010101" charset="-122"/>
              </a:rPr>
              <a:t>(五)基金合同的变更,终止和财产清算</a:t>
            </a:r>
            <a:endParaRPr lang="zh-CN" altLang="en-US" sz="1800" b="1" dirty="0">
              <a:effectLst>
                <a:outerShdw blurRad="38100" dist="38100" dir="2700000" algn="tl">
                  <a:srgbClr val="000000">
                    <a:alpha val="43137"/>
                  </a:srgbClr>
                </a:outerShdw>
              </a:effectLst>
              <a:latin typeface="汉仪正圆 55简" panose="00020600040101010101" charset="-122"/>
              <a:cs typeface="汉仪正圆 55简" panose="00020600040101010101" charset="-122"/>
              <a:sym typeface="汉仪正圆 55简" panose="00020600040101010101" charset="-122"/>
            </a:endParaRPr>
          </a:p>
        </p:txBody>
      </p:sp>
      <p:sp>
        <p:nvSpPr>
          <p:cNvPr id="24" name="文本框 23"/>
          <p:cNvSpPr txBox="1"/>
          <p:nvPr>
            <p:custDataLst>
              <p:tags r:id="rId14"/>
            </p:custDataLst>
          </p:nvPr>
        </p:nvSpPr>
        <p:spPr>
          <a:xfrm>
            <a:off x="1354138" y="5795963"/>
            <a:ext cx="2792413" cy="820738"/>
          </a:xfrm>
          <a:prstGeom prst="rect">
            <a:avLst/>
          </a:prstGeom>
          <a:noFill/>
        </p:spPr>
        <p:txBody>
          <a:bodyPr wrap="square" lIns="0" tIns="0" rIns="0" bIns="0" rtlCol="0" anchor="t" anchorCtr="0">
            <a:noAutofit/>
          </a:bodyPr>
          <a:p>
            <a:pPr lvl="0" algn="ctr">
              <a:lnSpc>
                <a:spcPct val="130000"/>
              </a:lnSpc>
              <a:buClrTx/>
              <a:buSzTx/>
              <a:buFontTx/>
            </a:pPr>
            <a:r>
              <a:rPr lang="zh-CN" altLang="en-US" sz="1800" b="1" dirty="0">
                <a:effectLst>
                  <a:outerShdw blurRad="38100" dist="38100" dir="2700000" algn="tl">
                    <a:srgbClr val="000000">
                      <a:alpha val="43137"/>
                    </a:srgbClr>
                  </a:outerShdw>
                </a:effectLst>
                <a:latin typeface="汉仪正圆 55简" panose="00020600040101010101" charset="-122"/>
                <a:cs typeface="汉仪正圆 55简" panose="00020600040101010101" charset="-122"/>
                <a:sym typeface="汉仪正圆 55简" panose="00020600040101010101" charset="-122"/>
              </a:rPr>
              <a:t>(四)信息纰漏</a:t>
            </a:r>
            <a:endParaRPr lang="zh-CN" altLang="en-US" sz="1800" b="1" dirty="0">
              <a:effectLst>
                <a:outerShdw blurRad="38100" dist="38100" dir="2700000" algn="tl">
                  <a:srgbClr val="000000">
                    <a:alpha val="43137"/>
                  </a:srgbClr>
                </a:outerShdw>
              </a:effectLst>
              <a:latin typeface="汉仪正圆 55简" panose="00020600040101010101" charset="-122"/>
              <a:cs typeface="汉仪正圆 55简" panose="00020600040101010101" charset="-122"/>
              <a:sym typeface="汉仪正圆 55简" panose="00020600040101010101" charset="-122"/>
            </a:endParaRPr>
          </a:p>
        </p:txBody>
      </p:sp>
      <p:sp>
        <p:nvSpPr>
          <p:cNvPr id="27" name="椭圆 26"/>
          <p:cNvSpPr/>
          <p:nvPr>
            <p:custDataLst>
              <p:tags r:id="rId15"/>
            </p:custDataLst>
          </p:nvPr>
        </p:nvSpPr>
        <p:spPr>
          <a:xfrm>
            <a:off x="4383088" y="5313363"/>
            <a:ext cx="1192213" cy="1190625"/>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trike="noStrike" noProof="1">
              <a:solidFill>
                <a:schemeClr val="lt1"/>
              </a:solidFill>
              <a:sym typeface="+mn-ea"/>
            </a:endParaRPr>
          </a:p>
        </p:txBody>
      </p:sp>
      <p:sp>
        <p:nvSpPr>
          <p:cNvPr id="30" name="任意多边形: 形状 44"/>
          <p:cNvSpPr/>
          <p:nvPr>
            <p:custDataLst>
              <p:tags r:id="rId16"/>
            </p:custDataLst>
          </p:nvPr>
        </p:nvSpPr>
        <p:spPr>
          <a:xfrm>
            <a:off x="4506913" y="5435600"/>
            <a:ext cx="946150" cy="946150"/>
          </a:xfrm>
          <a:custGeom>
            <a:avLst/>
            <a:gdLst>
              <a:gd name="connsiteX0" fmla="*/ 0 w 1075272"/>
              <a:gd name="connsiteY0" fmla="*/ 537636 h 1075272"/>
              <a:gd name="connsiteX1" fmla="*/ 537636 w 1075272"/>
              <a:gd name="connsiteY1" fmla="*/ 0 h 1075272"/>
              <a:gd name="connsiteX2" fmla="*/ 1075272 w 1075272"/>
              <a:gd name="connsiteY2" fmla="*/ 537636 h 1075272"/>
              <a:gd name="connsiteX3" fmla="*/ 537636 w 1075272"/>
              <a:gd name="connsiteY3" fmla="*/ 1075272 h 1075272"/>
              <a:gd name="connsiteX4" fmla="*/ 0 w 1075272"/>
              <a:gd name="connsiteY4" fmla="*/ 537636 h 10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72" h="1075272">
                <a:moveTo>
                  <a:pt x="0" y="537636"/>
                </a:moveTo>
                <a:cubicBezTo>
                  <a:pt x="0" y="240708"/>
                  <a:pt x="240708" y="0"/>
                  <a:pt x="537636" y="0"/>
                </a:cubicBezTo>
                <a:cubicBezTo>
                  <a:pt x="834564" y="0"/>
                  <a:pt x="1075272" y="240708"/>
                  <a:pt x="1075272" y="537636"/>
                </a:cubicBezTo>
                <a:cubicBezTo>
                  <a:pt x="1075272" y="834564"/>
                  <a:pt x="834564" y="1075272"/>
                  <a:pt x="537636" y="1075272"/>
                </a:cubicBezTo>
                <a:cubicBezTo>
                  <a:pt x="240708" y="1075272"/>
                  <a:pt x="0" y="834564"/>
                  <a:pt x="0" y="537636"/>
                </a:cubicBezTo>
                <a:close/>
              </a:path>
            </a:pathLst>
          </a:custGeom>
          <a:gradFill>
            <a:gsLst>
              <a:gs pos="0">
                <a:schemeClr val="accent4">
                  <a:lumMod val="60000"/>
                  <a:lumOff val="40000"/>
                  <a:alpha val="100000"/>
                </a:schemeClr>
              </a:gs>
              <a:gs pos="71000">
                <a:schemeClr val="accent4">
                  <a:alpha val="100000"/>
                </a:schemeClr>
              </a:gs>
            </a:gsLst>
            <a:lin ang="2700000" scaled="0"/>
          </a:gradFill>
          <a:ln>
            <a:noFill/>
          </a:ln>
          <a:effectLst>
            <a:outerShdw blurRad="50800" dist="38100" dir="8100000" algn="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fontAlgn="auto"/>
            <a:endParaRPr lang="zh-CN" altLang="en-US" strike="noStrike" noProof="1">
              <a:solidFill>
                <a:schemeClr val="lt1"/>
              </a:solidFill>
            </a:endParaRPr>
          </a:p>
        </p:txBody>
      </p:sp>
      <p:sp>
        <p:nvSpPr>
          <p:cNvPr id="33" name="椭圆 32"/>
          <p:cNvSpPr/>
          <p:nvPr>
            <p:custDataLst>
              <p:tags r:id="rId17"/>
            </p:custDataLst>
          </p:nvPr>
        </p:nvSpPr>
        <p:spPr>
          <a:xfrm>
            <a:off x="5443538" y="2047875"/>
            <a:ext cx="1190625" cy="1192213"/>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trike="noStrike" noProof="1">
              <a:solidFill>
                <a:schemeClr val="lt1"/>
              </a:solidFill>
              <a:sym typeface="+mn-ea"/>
            </a:endParaRPr>
          </a:p>
        </p:txBody>
      </p:sp>
      <p:sp>
        <p:nvSpPr>
          <p:cNvPr id="34" name="任意多边形: 形状 45"/>
          <p:cNvSpPr/>
          <p:nvPr>
            <p:custDataLst>
              <p:tags r:id="rId18"/>
            </p:custDataLst>
          </p:nvPr>
        </p:nvSpPr>
        <p:spPr>
          <a:xfrm>
            <a:off x="5565775" y="2171700"/>
            <a:ext cx="946150" cy="946150"/>
          </a:xfrm>
          <a:custGeom>
            <a:avLst/>
            <a:gdLst>
              <a:gd name="connsiteX0" fmla="*/ 0 w 1075272"/>
              <a:gd name="connsiteY0" fmla="*/ 537636 h 1075272"/>
              <a:gd name="connsiteX1" fmla="*/ 537636 w 1075272"/>
              <a:gd name="connsiteY1" fmla="*/ 0 h 1075272"/>
              <a:gd name="connsiteX2" fmla="*/ 1075272 w 1075272"/>
              <a:gd name="connsiteY2" fmla="*/ 537636 h 1075272"/>
              <a:gd name="connsiteX3" fmla="*/ 537636 w 1075272"/>
              <a:gd name="connsiteY3" fmla="*/ 1075272 h 1075272"/>
              <a:gd name="connsiteX4" fmla="*/ 0 w 1075272"/>
              <a:gd name="connsiteY4" fmla="*/ 537636 h 10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72" h="1075272">
                <a:moveTo>
                  <a:pt x="0" y="537636"/>
                </a:moveTo>
                <a:cubicBezTo>
                  <a:pt x="0" y="240708"/>
                  <a:pt x="240708" y="0"/>
                  <a:pt x="537636" y="0"/>
                </a:cubicBezTo>
                <a:cubicBezTo>
                  <a:pt x="834564" y="0"/>
                  <a:pt x="1075272" y="240708"/>
                  <a:pt x="1075272" y="537636"/>
                </a:cubicBezTo>
                <a:cubicBezTo>
                  <a:pt x="1075272" y="834564"/>
                  <a:pt x="834564" y="1075272"/>
                  <a:pt x="537636" y="1075272"/>
                </a:cubicBezTo>
                <a:cubicBezTo>
                  <a:pt x="240708" y="1075272"/>
                  <a:pt x="0" y="834564"/>
                  <a:pt x="0" y="537636"/>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a:outerShdw blurRad="50800" dist="38100" dir="8100000" algn="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fontAlgn="auto"/>
            <a:endParaRPr lang="zh-CN" altLang="en-US" strike="noStrike" noProof="1">
              <a:solidFill>
                <a:schemeClr val="lt1"/>
              </a:solidFill>
            </a:endParaRPr>
          </a:p>
        </p:txBody>
      </p:sp>
      <p:sp>
        <p:nvSpPr>
          <p:cNvPr id="47" name="弧形 46"/>
          <p:cNvSpPr/>
          <p:nvPr>
            <p:custDataLst>
              <p:tags r:id="rId19"/>
            </p:custDataLst>
          </p:nvPr>
        </p:nvSpPr>
        <p:spPr>
          <a:xfrm rot="16500000">
            <a:off x="4198144" y="2601119"/>
            <a:ext cx="3725863" cy="3724275"/>
          </a:xfrm>
          <a:prstGeom prst="arc">
            <a:avLst>
              <a:gd name="adj1" fmla="val 18107787"/>
              <a:gd name="adj2" fmla="val 19782984"/>
            </a:avLst>
          </a:prstGeom>
          <a:ln>
            <a:solidFill>
              <a:schemeClr val="tx1">
                <a:lumMod val="65000"/>
                <a:lumOff val="35000"/>
                <a:alpha val="25000"/>
              </a:schemeClr>
            </a:solidFill>
            <a:tailEnd type="ova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fontAlgn="auto"/>
            <a:endParaRPr lang="zh-CN" altLang="en-US" strike="noStrike" noProof="1">
              <a:solidFill>
                <a:schemeClr val="tx1"/>
              </a:solidFill>
            </a:endParaRPr>
          </a:p>
        </p:txBody>
      </p:sp>
      <p:sp>
        <p:nvSpPr>
          <p:cNvPr id="52" name="椭圆 51"/>
          <p:cNvSpPr/>
          <p:nvPr>
            <p:custDataLst>
              <p:tags r:id="rId20"/>
            </p:custDataLst>
          </p:nvPr>
        </p:nvSpPr>
        <p:spPr>
          <a:xfrm>
            <a:off x="3736975" y="3279775"/>
            <a:ext cx="1190625" cy="1192213"/>
          </a:xfrm>
          <a:prstGeom prst="ellipse">
            <a:avLst/>
          </a:prstGeom>
          <a:noFill/>
          <a:ln w="6350">
            <a:solidFill>
              <a:schemeClr val="tx1">
                <a:lumMod val="65000"/>
                <a:lumOff val="35000"/>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fontAlgn="auto">
              <a:buClrTx/>
              <a:buSzTx/>
              <a:buFontTx/>
            </a:pPr>
            <a:endParaRPr lang="zh-CN" altLang="en-US" strike="noStrike" noProof="1">
              <a:solidFill>
                <a:schemeClr val="lt1"/>
              </a:solidFill>
              <a:sym typeface="+mn-ea"/>
            </a:endParaRPr>
          </a:p>
        </p:txBody>
      </p:sp>
      <p:sp>
        <p:nvSpPr>
          <p:cNvPr id="53" name="任意多边形: 形状 45"/>
          <p:cNvSpPr/>
          <p:nvPr>
            <p:custDataLst>
              <p:tags r:id="rId21"/>
            </p:custDataLst>
          </p:nvPr>
        </p:nvSpPr>
        <p:spPr>
          <a:xfrm>
            <a:off x="3859213" y="3403600"/>
            <a:ext cx="946150" cy="946150"/>
          </a:xfrm>
          <a:custGeom>
            <a:avLst/>
            <a:gdLst>
              <a:gd name="connsiteX0" fmla="*/ 0 w 1075272"/>
              <a:gd name="connsiteY0" fmla="*/ 537636 h 1075272"/>
              <a:gd name="connsiteX1" fmla="*/ 537636 w 1075272"/>
              <a:gd name="connsiteY1" fmla="*/ 0 h 1075272"/>
              <a:gd name="connsiteX2" fmla="*/ 1075272 w 1075272"/>
              <a:gd name="connsiteY2" fmla="*/ 537636 h 1075272"/>
              <a:gd name="connsiteX3" fmla="*/ 537636 w 1075272"/>
              <a:gd name="connsiteY3" fmla="*/ 1075272 h 1075272"/>
              <a:gd name="connsiteX4" fmla="*/ 0 w 1075272"/>
              <a:gd name="connsiteY4" fmla="*/ 537636 h 10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272" h="1075272">
                <a:moveTo>
                  <a:pt x="0" y="537636"/>
                </a:moveTo>
                <a:cubicBezTo>
                  <a:pt x="0" y="240708"/>
                  <a:pt x="240708" y="0"/>
                  <a:pt x="537636" y="0"/>
                </a:cubicBezTo>
                <a:cubicBezTo>
                  <a:pt x="834564" y="0"/>
                  <a:pt x="1075272" y="240708"/>
                  <a:pt x="1075272" y="537636"/>
                </a:cubicBezTo>
                <a:cubicBezTo>
                  <a:pt x="1075272" y="834564"/>
                  <a:pt x="834564" y="1075272"/>
                  <a:pt x="537636" y="1075272"/>
                </a:cubicBezTo>
                <a:cubicBezTo>
                  <a:pt x="240708" y="1075272"/>
                  <a:pt x="0" y="834564"/>
                  <a:pt x="0" y="537636"/>
                </a:cubicBezTo>
                <a:close/>
              </a:path>
            </a:pathLst>
          </a:custGeom>
          <a:gradFill>
            <a:gsLst>
              <a:gs pos="0">
                <a:schemeClr val="accent5">
                  <a:lumMod val="60000"/>
                  <a:lumOff val="40000"/>
                  <a:alpha val="100000"/>
                </a:schemeClr>
              </a:gs>
              <a:gs pos="71000">
                <a:schemeClr val="accent5">
                  <a:alpha val="100000"/>
                </a:schemeClr>
              </a:gs>
            </a:gsLst>
            <a:lin ang="2700000" scaled="0"/>
          </a:gradFill>
          <a:ln>
            <a:noFill/>
          </a:ln>
          <a:effectLst>
            <a:outerShdw blurRad="50800" dist="38100" dir="8100000" algn="tr" rotWithShape="0">
              <a:schemeClr val="accent5">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914400" fontAlgn="auto"/>
            <a:endParaRPr lang="zh-CN" altLang="en-US" strike="noStrike" noProof="1" dirty="0">
              <a:solidFill>
                <a:schemeClr val="lt1"/>
              </a:solidFill>
            </a:endParaRPr>
          </a:p>
        </p:txBody>
      </p:sp>
      <p:pic>
        <p:nvPicPr>
          <p:cNvPr id="54" name="图片 15" descr="343439383331313b343532303033313bd3a6d3c3c9ccb3c7"/>
          <p:cNvPicPr>
            <a:picLocks noChangeAspect="1"/>
          </p:cNvPicPr>
          <p:nvPr>
            <p:custDataLst>
              <p:tags r:id="rId22"/>
            </p:custDataLst>
          </p:nvPr>
        </p:nvPicPr>
        <p:blipFill>
          <a:blip r:embed="rId23">
            <a:extLst>
              <a:ext uri="{96DAC541-7B7A-43D3-8B79-37D633B846F1}">
                <asvg:svgBlip xmlns:asvg="http://schemas.microsoft.com/office/drawing/2016/SVG/main" r:embed="rId24"/>
              </a:ext>
            </a:extLst>
          </a:blip>
          <a:stretch>
            <a:fillRect/>
          </a:stretch>
        </p:blipFill>
        <p:spPr>
          <a:xfrm>
            <a:off x="5864129" y="2469621"/>
            <a:ext cx="349174" cy="349174"/>
          </a:xfrm>
          <a:prstGeom prst="rect">
            <a:avLst/>
          </a:prstGeom>
        </p:spPr>
      </p:pic>
      <p:pic>
        <p:nvPicPr>
          <p:cNvPr id="55" name="图片 23" descr="343439383331313b343532303034303bcffacadbb9dcc0ed"/>
          <p:cNvPicPr>
            <a:picLocks noChangeAspect="1"/>
          </p:cNvPicPr>
          <p:nvPr>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4157714" y="3701428"/>
            <a:ext cx="349174" cy="349173"/>
          </a:xfrm>
          <a:prstGeom prst="rect">
            <a:avLst/>
          </a:prstGeom>
        </p:spPr>
      </p:pic>
      <p:pic>
        <p:nvPicPr>
          <p:cNvPr id="56" name="图片 19" descr="343435383036303b343532343136343bcfeec4bfb7b6cea7"/>
          <p:cNvPicPr>
            <a:picLocks noChangeAspect="1"/>
          </p:cNvPicPr>
          <p:nvPr>
            <p:custDataLst>
              <p:tags r:id="rId28"/>
            </p:custDataLst>
          </p:nvPr>
        </p:nvPicPr>
        <p:blipFill>
          <a:blip r:embed="rId29">
            <a:extLst>
              <a:ext uri="{96DAC541-7B7A-43D3-8B79-37D633B846F1}">
                <asvg:svgBlip xmlns:asvg="http://schemas.microsoft.com/office/drawing/2016/SVG/main" r:embed="rId30"/>
              </a:ext>
            </a:extLst>
          </a:blip>
          <a:stretch>
            <a:fillRect/>
          </a:stretch>
        </p:blipFill>
        <p:spPr>
          <a:xfrm>
            <a:off x="4804775" y="5733909"/>
            <a:ext cx="349174" cy="349174"/>
          </a:xfrm>
          <a:prstGeom prst="rect">
            <a:avLst/>
          </a:prstGeom>
        </p:spPr>
      </p:pic>
      <p:pic>
        <p:nvPicPr>
          <p:cNvPr id="57" name="图片 20" descr="343435383038363b343532323339383bd6b4d0d0cad6b6ce"/>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6932902" y="5733909"/>
            <a:ext cx="349174" cy="349174"/>
          </a:xfrm>
          <a:prstGeom prst="rect">
            <a:avLst/>
          </a:prstGeom>
        </p:spPr>
      </p:pic>
      <p:pic>
        <p:nvPicPr>
          <p:cNvPr id="58" name="图片 19" descr="343435383038363b343532323339393bd6b4d0d0d5aad2aa"/>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7591557" y="3701428"/>
            <a:ext cx="349174" cy="349173"/>
          </a:xfrm>
          <a:prstGeom prst="rect">
            <a:avLst/>
          </a:prstGeom>
        </p:spPr>
      </p:pic>
      <p:sp>
        <p:nvSpPr>
          <p:cNvPr id="59" name="文本框 58"/>
          <p:cNvSpPr txBox="1"/>
          <p:nvPr>
            <p:custDataLst>
              <p:tags r:id="rId37"/>
            </p:custDataLst>
          </p:nvPr>
        </p:nvSpPr>
        <p:spPr>
          <a:xfrm>
            <a:off x="4632325" y="1235075"/>
            <a:ext cx="2792413" cy="822325"/>
          </a:xfrm>
          <a:prstGeom prst="rect">
            <a:avLst/>
          </a:prstGeom>
          <a:noFill/>
        </p:spPr>
        <p:txBody>
          <a:bodyPr wrap="square" lIns="0" tIns="0" rIns="0" bIns="0" rtlCol="0" anchor="t" anchorCtr="0"/>
          <a:p>
            <a:pPr algn="ctr">
              <a:lnSpc>
                <a:spcPct val="130000"/>
              </a:lnSpc>
            </a:pPr>
            <a:r>
              <a:rPr lang="zh-CN" altLang="en-US" sz="1800" b="1" dirty="0">
                <a:solidFill>
                  <a:schemeClr val="tx1"/>
                </a:solidFill>
                <a:effectLst>
                  <a:outerShdw blurRad="38100" dist="38100" dir="2700000" algn="tl">
                    <a:srgbClr val="000000">
                      <a:alpha val="43137"/>
                    </a:srgbClr>
                  </a:outerShdw>
                </a:effectLst>
                <a:latin typeface="汉仪正圆 55简" panose="00020600040101010101" charset="-122"/>
                <a:ea typeface="微软雅黑" panose="020B0503020204020204" charset="-122"/>
                <a:cs typeface="汉仪正圆 55简" panose="00020600040101010101" charset="-122"/>
                <a:sym typeface="汉仪正圆 55简" panose="00020600040101010101" charset="-122"/>
              </a:rPr>
              <a:t>(一)基金的募集</a:t>
            </a:r>
            <a:endParaRPr lang="zh-CN" altLang="en-US" sz="1800" b="1" dirty="0">
              <a:solidFill>
                <a:schemeClr val="tx1"/>
              </a:solidFill>
              <a:effectLst>
                <a:outerShdw blurRad="38100" dist="38100" dir="2700000" algn="tl">
                  <a:srgbClr val="000000">
                    <a:alpha val="43137"/>
                  </a:srgbClr>
                </a:outerShdw>
              </a:effectLst>
              <a:latin typeface="汉仪正圆 55简" panose="00020600040101010101" charset="-122"/>
              <a:ea typeface="微软雅黑" panose="020B0503020204020204" charset="-122"/>
              <a:cs typeface="汉仪正圆 55简" panose="00020600040101010101" charset="-122"/>
              <a:sym typeface="汉仪正圆 55简" panose="00020600040101010101" charset="-122"/>
            </a:endParaRPr>
          </a:p>
        </p:txBody>
      </p:sp>
      <p:sp>
        <p:nvSpPr>
          <p:cNvPr id="47132" name="标题 4"/>
          <p:cNvSpPr>
            <a:spLocks noGrp="1"/>
          </p:cNvSpPr>
          <p:nvPr>
            <p:ph type="title"/>
            <p:custDataLst>
              <p:tags r:id="rId38"/>
            </p:custDataLst>
          </p:nvPr>
        </p:nvSpPr>
        <p:spPr/>
        <p:txBody>
          <a:bodyPr vert="horz" wrap="square" lIns="0" tIns="0" rIns="0" bIns="0" anchor="b" anchorCtr="0"/>
          <a:p>
            <a:pPr algn="l">
              <a:buClrTx/>
              <a:buSzTx/>
              <a:buFontTx/>
            </a:pPr>
            <a:r>
              <a:rPr lang="zh-CN" altLang="en-US" sz="3200" dirty="0">
                <a:solidFill>
                  <a:schemeClr val="bg2">
                    <a:lumMod val="50000"/>
                  </a:schemeClr>
                </a:solidFill>
                <a:effectLst>
                  <a:outerShdw blurRad="38100" dist="38100" dir="2700000" algn="tl">
                    <a:srgbClr val="000000">
                      <a:alpha val="43137"/>
                    </a:srgbClr>
                  </a:outerShdw>
                </a:effectLst>
              </a:rPr>
              <a:t>证券投资基金流程</a:t>
            </a:r>
            <a:endParaRPr lang="zh-CN" altLang="en-US" sz="3200" dirty="0">
              <a:solidFill>
                <a:schemeClr val="bg2">
                  <a:lumMod val="50000"/>
                </a:schemeClr>
              </a:solidFill>
              <a:effectLst>
                <a:outerShdw blurRad="38100" dist="38100" dir="2700000" algn="tl">
                  <a:srgbClr val="000000">
                    <a:alpha val="43137"/>
                  </a:srgbClr>
                </a:outerShdw>
              </a:effectLst>
            </a:endParaRPr>
          </a:p>
        </p:txBody>
      </p:sp>
    </p:spTree>
    <p:custDataLst>
      <p:tags r:id="rId39"/>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22"/>
          <p:cNvSpPr/>
          <p:nvPr>
            <p:custDataLst>
              <p:tags r:id="rId1"/>
            </p:custDataLst>
          </p:nvPr>
        </p:nvSpPr>
        <p:spPr>
          <a:xfrm>
            <a:off x="523240" y="1672561"/>
            <a:ext cx="5159103" cy="4137480"/>
          </a:xfrm>
          <a:prstGeom prst="roundRect">
            <a:avLst>
              <a:gd name="adj" fmla="val 6347"/>
            </a:avLst>
          </a:prstGeom>
          <a:solidFill>
            <a:srgbClr val="FFFFFF">
              <a:alpha val="5000"/>
            </a:srgbClr>
          </a:solidFill>
          <a:ln w="15875">
            <a:no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42095" tIns="734060" rIns="342095" bIns="486410" rtlCol="0" anchor="ctr">
            <a:noAutofit/>
          </a:bodyPr>
          <a:p>
            <a:pPr algn="ctr">
              <a:lnSpc>
                <a:spcPct val="150000"/>
              </a:lnSpc>
            </a:pPr>
            <a:endParaRPr lang="zh-CN" altLang="zh-CN" dirty="0">
              <a:solidFill>
                <a:schemeClr val="tx1">
                  <a:lumMod val="85000"/>
                  <a:lumOff val="15000"/>
                </a:schemeClr>
              </a:solidFill>
              <a:latin typeface="+mn-ea"/>
              <a:cs typeface="+mn-ea"/>
              <a:sym typeface="+mn-ea"/>
            </a:endParaRPr>
          </a:p>
        </p:txBody>
      </p:sp>
      <p:sp>
        <p:nvSpPr>
          <p:cNvPr id="10" name="矩形: 圆角 33"/>
          <p:cNvSpPr/>
          <p:nvPr>
            <p:custDataLst>
              <p:tags r:id="rId2"/>
            </p:custDataLst>
          </p:nvPr>
        </p:nvSpPr>
        <p:spPr>
          <a:xfrm>
            <a:off x="6348367" y="1672561"/>
            <a:ext cx="5159103" cy="4136834"/>
          </a:xfrm>
          <a:prstGeom prst="roundRect">
            <a:avLst>
              <a:gd name="adj" fmla="val 6347"/>
            </a:avLst>
          </a:prstGeom>
          <a:solidFill>
            <a:srgbClr val="FFFFFF">
              <a:alpha val="5000"/>
            </a:srgbClr>
          </a:solidFill>
          <a:ln w="15875">
            <a:noFill/>
          </a:ln>
          <a:effectLst>
            <a:outerShdw blurRad="279400" dist="228600" dir="2700000" algn="tl" rotWithShape="0">
              <a:schemeClr val="accent4">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42095" tIns="640080" rIns="342095" bIns="488315" rtlCol="0" anchor="ctr">
            <a:noAutofit/>
          </a:bodyPr>
          <a:p>
            <a:pPr algn="ctr">
              <a:lnSpc>
                <a:spcPct val="150000"/>
              </a:lnSpc>
            </a:pPr>
            <a:endParaRPr lang="zh-CN" altLang="zh-CN">
              <a:solidFill>
                <a:schemeClr val="tx1">
                  <a:lumMod val="85000"/>
                  <a:lumOff val="15000"/>
                </a:schemeClr>
              </a:solidFill>
              <a:latin typeface="+mn-ea"/>
              <a:cs typeface="+mn-ea"/>
              <a:sym typeface="+mn-ea"/>
            </a:endParaRPr>
          </a:p>
        </p:txBody>
      </p:sp>
      <p:sp>
        <p:nvSpPr>
          <p:cNvPr id="11" name="矩形: 圆角 2"/>
          <p:cNvSpPr/>
          <p:nvPr>
            <p:custDataLst>
              <p:tags r:id="rId3"/>
            </p:custDataLst>
          </p:nvPr>
        </p:nvSpPr>
        <p:spPr>
          <a:xfrm>
            <a:off x="523240" y="1671916"/>
            <a:ext cx="5159103" cy="4137480"/>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40000"/>
                <a:lumOff val="60000"/>
                <a:alpha val="6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42095" tIns="734060" rIns="342095" bIns="486410" rtlCol="0" anchor="ctr">
            <a:noAutofit/>
          </a:bodyPr>
          <a:p>
            <a:pPr algn="ctr">
              <a:lnSpc>
                <a:spcPct val="150000"/>
              </a:lnSpc>
            </a:pPr>
            <a:r>
              <a:rPr lang="zh-CN" altLang="zh-CN" sz="2400" dirty="0">
                <a:solidFill>
                  <a:schemeClr val="tx1">
                    <a:lumMod val="85000"/>
                    <a:lumOff val="15000"/>
                  </a:schemeClr>
                </a:solidFill>
                <a:latin typeface="+mn-ea"/>
                <a:cs typeface="+mn-ea"/>
                <a:sym typeface="+mn-ea"/>
              </a:rPr>
              <a:t>封闭式基金</a:t>
            </a:r>
            <a:endParaRPr lang="zh-CN" altLang="zh-CN" sz="2400" dirty="0">
              <a:solidFill>
                <a:schemeClr val="tx1">
                  <a:lumMod val="85000"/>
                  <a:lumOff val="15000"/>
                </a:schemeClr>
              </a:solidFill>
              <a:latin typeface="+mn-ea"/>
              <a:cs typeface="+mn-ea"/>
              <a:sym typeface="+mn-ea"/>
            </a:endParaRPr>
          </a:p>
          <a:p>
            <a:pPr algn="ctr">
              <a:lnSpc>
                <a:spcPct val="150000"/>
              </a:lnSpc>
            </a:pPr>
            <a:r>
              <a:rPr lang="zh-CN" altLang="zh-CN" sz="2400" dirty="0">
                <a:solidFill>
                  <a:schemeClr val="tx1">
                    <a:lumMod val="85000"/>
                    <a:lumOff val="15000"/>
                  </a:schemeClr>
                </a:solidFill>
                <a:latin typeface="+mn-ea"/>
                <a:cs typeface="+mn-ea"/>
                <a:sym typeface="+mn-ea"/>
              </a:rPr>
              <a:t>开放式基金</a:t>
            </a:r>
            <a:endParaRPr lang="zh-CN" altLang="zh-CN" sz="2400" dirty="0">
              <a:solidFill>
                <a:schemeClr val="tx1">
                  <a:lumMod val="85000"/>
                  <a:lumOff val="15000"/>
                </a:schemeClr>
              </a:solidFill>
              <a:latin typeface="+mn-ea"/>
              <a:cs typeface="+mn-ea"/>
              <a:sym typeface="+mn-ea"/>
            </a:endParaRPr>
          </a:p>
        </p:txBody>
      </p:sp>
      <p:sp>
        <p:nvSpPr>
          <p:cNvPr id="12" name="任意多边形: 形状 28"/>
          <p:cNvSpPr/>
          <p:nvPr>
            <p:custDataLst>
              <p:tags r:id="rId4"/>
            </p:custDataLst>
          </p:nvPr>
        </p:nvSpPr>
        <p:spPr>
          <a:xfrm>
            <a:off x="1151832" y="1549941"/>
            <a:ext cx="3917407" cy="820913"/>
          </a:xfrm>
          <a:prstGeom prst="round2SameRect">
            <a:avLst>
              <a:gd name="adj1" fmla="val 0"/>
              <a:gd name="adj2" fmla="val 31447"/>
            </a:avLst>
          </a:prstGeom>
          <a:gradFill flip="none" rotWithShape="1">
            <a:gsLst>
              <a:gs pos="0">
                <a:schemeClr val="accent1">
                  <a:lumMod val="40000"/>
                  <a:lumOff val="60000"/>
                </a:schemeClr>
              </a:gs>
              <a:gs pos="69000">
                <a:schemeClr val="accent1"/>
              </a:gs>
              <a:gs pos="100000">
                <a:schemeClr val="accent1"/>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800" b="1" dirty="0">
                <a:solidFill>
                  <a:schemeClr val="tx1"/>
                </a:solidFill>
                <a:uFillTx/>
                <a:latin typeface="+mn-ea"/>
                <a:cs typeface="+mn-ea"/>
                <a:sym typeface="+mn-ea"/>
              </a:rPr>
              <a:t>一.证券投资种类</a:t>
            </a:r>
            <a:endParaRPr lang="zh-CN" altLang="en-US" sz="2800" b="1" dirty="0">
              <a:solidFill>
                <a:schemeClr val="tx1"/>
              </a:solidFill>
              <a:uFillTx/>
              <a:latin typeface="+mn-ea"/>
              <a:cs typeface="+mn-ea"/>
              <a:sym typeface="+mn-ea"/>
            </a:endParaRPr>
          </a:p>
        </p:txBody>
      </p:sp>
      <p:sp>
        <p:nvSpPr>
          <p:cNvPr id="13" name="等腰三角形 12"/>
          <p:cNvSpPr/>
          <p:nvPr>
            <p:custDataLst>
              <p:tags r:id="rId5"/>
            </p:custDataLst>
          </p:nvPr>
        </p:nvSpPr>
        <p:spPr>
          <a:xfrm>
            <a:off x="980163" y="1549941"/>
            <a:ext cx="171315" cy="122081"/>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等腰三角形 13"/>
          <p:cNvSpPr/>
          <p:nvPr>
            <p:custDataLst>
              <p:tags r:id="rId6"/>
            </p:custDataLst>
          </p:nvPr>
        </p:nvSpPr>
        <p:spPr>
          <a:xfrm flipH="1">
            <a:off x="5069239" y="1549941"/>
            <a:ext cx="171315" cy="122081"/>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圆角 35"/>
          <p:cNvSpPr/>
          <p:nvPr>
            <p:custDataLst>
              <p:tags r:id="rId7"/>
            </p:custDataLst>
          </p:nvPr>
        </p:nvSpPr>
        <p:spPr>
          <a:xfrm>
            <a:off x="6348367" y="1671916"/>
            <a:ext cx="5159103" cy="4136834"/>
          </a:xfrm>
          <a:prstGeom prst="roundRect">
            <a:avLst>
              <a:gd name="adj" fmla="val 6347"/>
            </a:avLst>
          </a:prstGeom>
          <a:gradFill flip="none" rotWithShape="1">
            <a:gsLst>
              <a:gs pos="0">
                <a:schemeClr val="accent4">
                  <a:lumMod val="20000"/>
                  <a:lumOff val="80000"/>
                  <a:alpha val="20000"/>
                </a:schemeClr>
              </a:gs>
              <a:gs pos="100000">
                <a:schemeClr val="bg1">
                  <a:alpha val="0"/>
                </a:schemeClr>
              </a:gs>
            </a:gsLst>
            <a:path path="circle">
              <a:fillToRect l="100000" t="100000"/>
            </a:path>
            <a:tileRect r="-100000" b="-100000"/>
          </a:gradFill>
          <a:ln w="15875">
            <a:solidFill>
              <a:schemeClr val="accent4">
                <a:lumMod val="40000"/>
                <a:lumOff val="60000"/>
                <a:alpha val="60000"/>
              </a:schemeClr>
            </a:solidFill>
          </a:ln>
          <a:effectLst>
            <a:outerShdw blurRad="279400" dist="228600" dir="2700000" algn="tl" rotWithShape="0">
              <a:schemeClr val="accent4">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42095" tIns="640080" rIns="342095" bIns="488315" rtlCol="0" anchor="ctr">
            <a:noAutofit/>
          </a:bodyPr>
          <a:p>
            <a:pPr algn="just">
              <a:lnSpc>
                <a:spcPct val="150000"/>
              </a:lnSpc>
            </a:pPr>
            <a:endParaRPr lang="zh-CN" altLang="zh-CN" sz="2000">
              <a:solidFill>
                <a:schemeClr val="tx1">
                  <a:lumMod val="85000"/>
                  <a:lumOff val="15000"/>
                </a:schemeClr>
              </a:solidFill>
              <a:latin typeface="+mn-ea"/>
              <a:cs typeface="+mn-ea"/>
              <a:sym typeface="+mn-ea"/>
            </a:endParaRPr>
          </a:p>
          <a:p>
            <a:pPr algn="just">
              <a:lnSpc>
                <a:spcPct val="150000"/>
              </a:lnSpc>
            </a:pPr>
            <a:r>
              <a:rPr lang="zh-CN" altLang="zh-CN" sz="2000">
                <a:solidFill>
                  <a:schemeClr val="tx1">
                    <a:lumMod val="85000"/>
                    <a:lumOff val="15000"/>
                  </a:schemeClr>
                </a:solidFill>
                <a:latin typeface="+mn-ea"/>
                <a:cs typeface="+mn-ea"/>
                <a:sym typeface="+mn-ea"/>
              </a:rPr>
              <a:t>份额不同</a:t>
            </a:r>
            <a:endParaRPr lang="zh-CN" altLang="zh-CN" sz="2000">
              <a:solidFill>
                <a:schemeClr val="tx1">
                  <a:lumMod val="85000"/>
                  <a:lumOff val="15000"/>
                </a:schemeClr>
              </a:solidFill>
              <a:latin typeface="+mn-ea"/>
              <a:cs typeface="+mn-ea"/>
              <a:sym typeface="+mn-ea"/>
            </a:endParaRPr>
          </a:p>
          <a:p>
            <a:pPr algn="just">
              <a:lnSpc>
                <a:spcPct val="150000"/>
              </a:lnSpc>
            </a:pPr>
            <a:r>
              <a:rPr lang="zh-CN" altLang="zh-CN" sz="2000">
                <a:solidFill>
                  <a:schemeClr val="tx1">
                    <a:lumMod val="85000"/>
                    <a:lumOff val="15000"/>
                  </a:schemeClr>
                </a:solidFill>
                <a:latin typeface="+mn-ea"/>
                <a:cs typeface="+mn-ea"/>
                <a:sym typeface="+mn-ea"/>
              </a:rPr>
              <a:t>期限不同</a:t>
            </a:r>
            <a:endParaRPr lang="zh-CN" altLang="zh-CN" sz="2000">
              <a:solidFill>
                <a:schemeClr val="tx1">
                  <a:lumMod val="85000"/>
                  <a:lumOff val="15000"/>
                </a:schemeClr>
              </a:solidFill>
              <a:latin typeface="+mn-ea"/>
              <a:cs typeface="+mn-ea"/>
              <a:sym typeface="+mn-ea"/>
            </a:endParaRPr>
          </a:p>
          <a:p>
            <a:pPr algn="just">
              <a:lnSpc>
                <a:spcPct val="150000"/>
              </a:lnSpc>
            </a:pPr>
            <a:r>
              <a:rPr lang="zh-CN" altLang="zh-CN" sz="2000">
                <a:solidFill>
                  <a:schemeClr val="tx1">
                    <a:lumMod val="85000"/>
                    <a:lumOff val="15000"/>
                  </a:schemeClr>
                </a:solidFill>
                <a:latin typeface="+mn-ea"/>
                <a:cs typeface="+mn-ea"/>
                <a:sym typeface="+mn-ea"/>
              </a:rPr>
              <a:t>价格不同</a:t>
            </a:r>
            <a:endParaRPr lang="zh-CN" altLang="zh-CN" sz="2000">
              <a:solidFill>
                <a:schemeClr val="tx1">
                  <a:lumMod val="85000"/>
                  <a:lumOff val="15000"/>
                </a:schemeClr>
              </a:solidFill>
              <a:latin typeface="+mn-ea"/>
              <a:cs typeface="+mn-ea"/>
              <a:sym typeface="+mn-ea"/>
            </a:endParaRPr>
          </a:p>
          <a:p>
            <a:pPr algn="just">
              <a:lnSpc>
                <a:spcPct val="150000"/>
              </a:lnSpc>
            </a:pPr>
            <a:r>
              <a:rPr lang="zh-CN" altLang="zh-CN" sz="2000">
                <a:solidFill>
                  <a:schemeClr val="tx1">
                    <a:lumMod val="85000"/>
                    <a:lumOff val="15000"/>
                  </a:schemeClr>
                </a:solidFill>
                <a:latin typeface="+mn-ea"/>
                <a:cs typeface="+mn-ea"/>
                <a:sym typeface="+mn-ea"/>
              </a:rPr>
              <a:t>交易所不同</a:t>
            </a:r>
            <a:endParaRPr lang="zh-CN" altLang="zh-CN" sz="2000">
              <a:solidFill>
                <a:schemeClr val="tx1">
                  <a:lumMod val="85000"/>
                  <a:lumOff val="15000"/>
                </a:schemeClr>
              </a:solidFill>
              <a:latin typeface="+mn-ea"/>
              <a:cs typeface="+mn-ea"/>
              <a:sym typeface="+mn-ea"/>
            </a:endParaRPr>
          </a:p>
          <a:p>
            <a:pPr algn="just">
              <a:lnSpc>
                <a:spcPct val="150000"/>
              </a:lnSpc>
            </a:pPr>
            <a:r>
              <a:rPr lang="zh-CN" altLang="zh-CN" sz="2000">
                <a:solidFill>
                  <a:schemeClr val="tx1">
                    <a:lumMod val="85000"/>
                    <a:lumOff val="15000"/>
                  </a:schemeClr>
                </a:solidFill>
                <a:latin typeface="+mn-ea"/>
                <a:cs typeface="+mn-ea"/>
                <a:sym typeface="+mn-ea"/>
              </a:rPr>
              <a:t>激励约束机制与投资策略不同</a:t>
            </a:r>
            <a:endParaRPr lang="zh-CN" altLang="zh-CN" sz="2000">
              <a:solidFill>
                <a:schemeClr val="tx1">
                  <a:lumMod val="85000"/>
                  <a:lumOff val="15000"/>
                </a:schemeClr>
              </a:solidFill>
              <a:latin typeface="+mn-ea"/>
              <a:cs typeface="+mn-ea"/>
              <a:sym typeface="+mn-ea"/>
            </a:endParaRPr>
          </a:p>
          <a:p>
            <a:pPr algn="just">
              <a:lnSpc>
                <a:spcPct val="150000"/>
              </a:lnSpc>
            </a:pPr>
            <a:r>
              <a:rPr lang="zh-CN" altLang="zh-CN" sz="2000">
                <a:solidFill>
                  <a:schemeClr val="tx1">
                    <a:lumMod val="85000"/>
                    <a:lumOff val="15000"/>
                  </a:schemeClr>
                </a:solidFill>
                <a:latin typeface="+mn-ea"/>
                <a:cs typeface="+mn-ea"/>
                <a:sym typeface="+mn-ea"/>
              </a:rPr>
              <a:t>信息纰漏</a:t>
            </a:r>
            <a:endParaRPr lang="zh-CN" altLang="zh-CN" sz="2000">
              <a:solidFill>
                <a:schemeClr val="tx1">
                  <a:lumMod val="85000"/>
                  <a:lumOff val="15000"/>
                </a:schemeClr>
              </a:solidFill>
              <a:latin typeface="+mn-ea"/>
              <a:cs typeface="+mn-ea"/>
              <a:sym typeface="+mn-ea"/>
            </a:endParaRPr>
          </a:p>
          <a:p>
            <a:pPr algn="just">
              <a:lnSpc>
                <a:spcPct val="150000"/>
              </a:lnSpc>
            </a:pPr>
            <a:r>
              <a:rPr lang="zh-CN" altLang="zh-CN" sz="2000">
                <a:solidFill>
                  <a:schemeClr val="tx1">
                    <a:lumMod val="85000"/>
                    <a:lumOff val="15000"/>
                  </a:schemeClr>
                </a:solidFill>
                <a:latin typeface="+mn-ea"/>
                <a:cs typeface="+mn-ea"/>
                <a:sym typeface="+mn-ea"/>
              </a:rPr>
              <a:t>用户群体</a:t>
            </a:r>
            <a:endParaRPr lang="zh-CN" altLang="zh-CN" sz="2000">
              <a:solidFill>
                <a:schemeClr val="tx1">
                  <a:lumMod val="85000"/>
                  <a:lumOff val="15000"/>
                </a:schemeClr>
              </a:solidFill>
              <a:latin typeface="+mn-ea"/>
              <a:cs typeface="+mn-ea"/>
              <a:sym typeface="+mn-ea"/>
            </a:endParaRPr>
          </a:p>
        </p:txBody>
      </p:sp>
      <p:sp>
        <p:nvSpPr>
          <p:cNvPr id="16" name="任意多边形: 形状 36"/>
          <p:cNvSpPr/>
          <p:nvPr>
            <p:custDataLst>
              <p:tags r:id="rId8"/>
            </p:custDataLst>
          </p:nvPr>
        </p:nvSpPr>
        <p:spPr>
          <a:xfrm>
            <a:off x="6969860" y="1549941"/>
            <a:ext cx="3917407" cy="820913"/>
          </a:xfrm>
          <a:prstGeom prst="round2SameRect">
            <a:avLst>
              <a:gd name="adj1" fmla="val 0"/>
              <a:gd name="adj2" fmla="val 31447"/>
            </a:avLst>
          </a:prstGeom>
          <a:gradFill flip="none" rotWithShape="1">
            <a:gsLst>
              <a:gs pos="0">
                <a:schemeClr val="accent4">
                  <a:lumMod val="60000"/>
                  <a:lumOff val="40000"/>
                </a:schemeClr>
              </a:gs>
              <a:gs pos="66450">
                <a:schemeClr val="accent4"/>
              </a:gs>
              <a:gs pos="100000">
                <a:schemeClr val="accent4"/>
              </a:gs>
            </a:gsLst>
            <a:lin ang="2700000" scaled="1"/>
            <a:tileRect/>
          </a:gradFill>
          <a:ln>
            <a:noFill/>
          </a:ln>
          <a:effectLst>
            <a:outerShdw blurRad="101600" dist="76200" dir="2700000" algn="tl" rotWithShape="0">
              <a:schemeClr val="accent4">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800" b="1">
                <a:solidFill>
                  <a:schemeClr val="tx1"/>
                </a:solidFill>
                <a:uFillTx/>
                <a:latin typeface="+mn-ea"/>
                <a:cs typeface="+mn-ea"/>
                <a:sym typeface="+mn-ea"/>
              </a:rPr>
              <a:t>二.区别</a:t>
            </a:r>
            <a:endParaRPr lang="zh-CN" altLang="en-US" sz="2800" b="1">
              <a:solidFill>
                <a:schemeClr val="tx1"/>
              </a:solidFill>
              <a:uFillTx/>
              <a:latin typeface="+mn-ea"/>
              <a:cs typeface="+mn-ea"/>
              <a:sym typeface="+mn-ea"/>
            </a:endParaRPr>
          </a:p>
        </p:txBody>
      </p:sp>
      <p:sp>
        <p:nvSpPr>
          <p:cNvPr id="18" name="等腰三角形 17"/>
          <p:cNvSpPr/>
          <p:nvPr>
            <p:custDataLst>
              <p:tags r:id="rId9"/>
            </p:custDataLst>
          </p:nvPr>
        </p:nvSpPr>
        <p:spPr>
          <a:xfrm>
            <a:off x="6798191" y="1549941"/>
            <a:ext cx="171315" cy="122081"/>
          </a:xfrm>
          <a:prstGeom prst="triangle">
            <a:avLst>
              <a:gd name="adj" fmla="val 100000"/>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等腰三角形 18"/>
          <p:cNvSpPr/>
          <p:nvPr>
            <p:custDataLst>
              <p:tags r:id="rId10"/>
            </p:custDataLst>
          </p:nvPr>
        </p:nvSpPr>
        <p:spPr>
          <a:xfrm flipH="1">
            <a:off x="10886623" y="1549941"/>
            <a:ext cx="171315" cy="122081"/>
          </a:xfrm>
          <a:prstGeom prst="triangle">
            <a:avLst>
              <a:gd name="adj" fmla="val 100000"/>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2"/>
          <p:cNvSpPr>
            <a:spLocks noGrp="1"/>
          </p:cNvSpPr>
          <p:nvPr>
            <p:ph type="title"/>
            <p:custDataLst>
              <p:tags r:id="rId1"/>
            </p:custDataLst>
          </p:nvPr>
        </p:nvSpPr>
        <p:spPr>
          <a:xfrm>
            <a:off x="630979" y="434023"/>
            <a:ext cx="10799233" cy="719137"/>
          </a:xfrm>
        </p:spPr>
        <p:txBody>
          <a:bodyPr vert="horz" wrap="square" lIns="0" tIns="0" rIns="0" bIns="0" anchor="b" anchorCtr="0"/>
          <a:p>
            <a:pPr>
              <a:buSzTx/>
            </a:pPr>
            <a:r>
              <a:rPr lang="zh-CN" altLang="en-US" sz="3200" dirty="0"/>
              <a:t>与开放式基金和封闭式基金的的区别？</a:t>
            </a:r>
            <a:endParaRPr lang="zh-CN" altLang="en-US" sz="3200" dirty="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2"/>
          <p:cNvPicPr>
            <a:picLocks noChangeAspect="1"/>
          </p:cNvPicPr>
          <p:nvPr>
            <p:custDataLst>
              <p:tags r:id="rId1"/>
            </p:custDataLst>
          </p:nvPr>
        </p:nvPicPr>
        <p:blipFill>
          <a:blip r:embed="rId2"/>
          <a:stretch>
            <a:fillRect/>
          </a:stretch>
        </p:blipFill>
        <p:spPr>
          <a:xfrm>
            <a:off x="2493010" y="0"/>
            <a:ext cx="6238240" cy="6858635"/>
          </a:xfrm>
          <a:prstGeom prst="rect">
            <a:avLst/>
          </a:prstGeom>
          <a:noFill/>
          <a:ln w="9525">
            <a:noFill/>
          </a:ln>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图片 2"/>
          <p:cNvPicPr>
            <a:picLocks noChangeAspect="1"/>
          </p:cNvPicPr>
          <p:nvPr>
            <p:custDataLst>
              <p:tags r:id="rId1"/>
            </p:custDataLst>
          </p:nvPr>
        </p:nvPicPr>
        <p:blipFill>
          <a:blip r:embed="rId2"/>
          <a:stretch>
            <a:fillRect/>
          </a:stretch>
        </p:blipFill>
        <p:spPr>
          <a:xfrm>
            <a:off x="2757170" y="0"/>
            <a:ext cx="5918835" cy="6858000"/>
          </a:xfrm>
          <a:prstGeom prst="rect">
            <a:avLst/>
          </a:prstGeom>
          <a:noFill/>
          <a:ln w="9525">
            <a:noFill/>
          </a:ln>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1"/>
          <p:cNvSpPr txBox="1"/>
          <p:nvPr>
            <p:custDataLst>
              <p:tags r:id="rId1"/>
            </p:custDataLst>
          </p:nvPr>
        </p:nvSpPr>
        <p:spPr>
          <a:xfrm>
            <a:off x="1141730" y="333375"/>
            <a:ext cx="8752840" cy="3313430"/>
          </a:xfrm>
          <a:prstGeom prst="rect">
            <a:avLst/>
          </a:prstGeom>
          <a:noFill/>
          <a:ln w="9525">
            <a:noFill/>
          </a:ln>
        </p:spPr>
        <p:txBody>
          <a:bodyPr wrap="square" anchor="t" anchorCtr="0"/>
          <a:p>
            <a:pPr>
              <a:buNone/>
            </a:pPr>
            <a:r>
              <a:rPr lang="zh-CN" altLang="en-US" sz="3200" b="1" baseline="0" dirty="0">
                <a:solidFill>
                  <a:schemeClr val="bg2">
                    <a:lumMod val="50000"/>
                  </a:schemeClr>
                </a:solidFill>
                <a:effectLst>
                  <a:outerShdw blurRad="38100" dist="38100" dir="2700000" algn="tl">
                    <a:srgbClr val="000000">
                      <a:alpha val="43137"/>
                    </a:srgbClr>
                  </a:outerShdw>
                </a:effectLst>
                <a:latin typeface="+mj-lt"/>
                <a:ea typeface="+mj-ea"/>
                <a:cs typeface="+mj-cs"/>
              </a:rPr>
              <a:t>交易型开放式指数基金</a:t>
            </a:r>
            <a:endParaRPr lang="zh-CN" altLang="en-US" sz="3200" b="1" baseline="0" dirty="0">
              <a:solidFill>
                <a:schemeClr val="bg2">
                  <a:lumMod val="50000"/>
                </a:schemeClr>
              </a:solidFill>
              <a:effectLst>
                <a:outerShdw blurRad="38100" dist="38100" dir="2700000" algn="tl">
                  <a:srgbClr val="000000">
                    <a:alpha val="43137"/>
                  </a:srgbClr>
                </a:outerShdw>
              </a:effectLst>
              <a:latin typeface="+mj-lt"/>
              <a:ea typeface="+mj-ea"/>
              <a:cs typeface="+mj-cs"/>
            </a:endParaRPr>
          </a:p>
          <a:p>
            <a:pPr>
              <a:buNone/>
            </a:pPr>
            <a:endParaRPr lang="en-US" altLang="zh-CN" sz="2400" baseline="0" dirty="0">
              <a:latin typeface="汉仪正圆 55简" panose="00020600040101010101" charset="-122"/>
              <a:ea typeface="微软雅黑" panose="020B0503020204020204" charset="-122"/>
            </a:endParaRPr>
          </a:p>
          <a:p>
            <a:pPr>
              <a:buNone/>
            </a:pPr>
            <a:r>
              <a:rPr lang="en-US" altLang="zh-CN" sz="2200" baseline="0" dirty="0">
                <a:latin typeface="微软雅黑" panose="020B0503020204020204" charset="-122"/>
                <a:cs typeface="微软雅黑" panose="020B0503020204020204" charset="-122"/>
              </a:rPr>
              <a:t>ETF</a:t>
            </a:r>
            <a:r>
              <a:rPr lang="zh-CN" altLang="zh-CN" sz="2200" baseline="0" dirty="0">
                <a:latin typeface="微软雅黑" panose="020B0503020204020204" charset="-122"/>
                <a:cs typeface="微软雅黑" panose="020B0503020204020204" charset="-122"/>
              </a:rPr>
              <a:t>是一个缩写：第一个字母是交易所（</a:t>
            </a:r>
            <a:r>
              <a:rPr lang="en-US" altLang="zh-CN" sz="2200" baseline="0" dirty="0">
                <a:latin typeface="微软雅黑" panose="020B0503020204020204" charset="-122"/>
                <a:cs typeface="微软雅黑" panose="020B0503020204020204" charset="-122"/>
              </a:rPr>
              <a:t>exchange</a:t>
            </a:r>
            <a:r>
              <a:rPr lang="zh-CN" altLang="zh-CN" sz="2200" baseline="0" dirty="0">
                <a:latin typeface="微软雅黑" panose="020B0503020204020204" charset="-122"/>
                <a:cs typeface="微软雅黑" panose="020B0503020204020204" charset="-122"/>
              </a:rPr>
              <a:t>），第二个字母叫交易型</a:t>
            </a:r>
            <a:r>
              <a:rPr lang="en-US" altLang="zh-CN" sz="2200" baseline="0" dirty="0">
                <a:latin typeface="微软雅黑" panose="020B0503020204020204" charset="-122"/>
                <a:cs typeface="微软雅黑" panose="020B0503020204020204" charset="-122"/>
              </a:rPr>
              <a:t>(traded)</a:t>
            </a:r>
            <a:r>
              <a:rPr lang="zh-CN" altLang="zh-CN" sz="2200" baseline="0" dirty="0">
                <a:latin typeface="微软雅黑" panose="020B0503020204020204" charset="-122"/>
                <a:cs typeface="微软雅黑" panose="020B0503020204020204" charset="-122"/>
              </a:rPr>
              <a:t>，第三个字母是基金</a:t>
            </a:r>
            <a:r>
              <a:rPr lang="en-US" altLang="zh-CN" sz="2200" baseline="0" dirty="0">
                <a:latin typeface="微软雅黑" panose="020B0503020204020204" charset="-122"/>
                <a:cs typeface="微软雅黑" panose="020B0503020204020204" charset="-122"/>
              </a:rPr>
              <a:t>(funds)</a:t>
            </a:r>
            <a:r>
              <a:rPr lang="zh-CN" altLang="zh-CN" sz="2200" baseline="0" dirty="0">
                <a:latin typeface="微软雅黑" panose="020B0503020204020204" charset="-122"/>
                <a:cs typeface="微软雅黑" panose="020B0503020204020204" charset="-122"/>
              </a:rPr>
              <a:t>，</a:t>
            </a:r>
            <a:r>
              <a:rPr lang="zh-CN" altLang="en-US" sz="2200" baseline="0" dirty="0">
                <a:latin typeface="微软雅黑" panose="020B0503020204020204" charset="-122"/>
                <a:cs typeface="微软雅黑" panose="020B0503020204020204" charset="-122"/>
              </a:rPr>
              <a:t>属于开放式基金一种。</a:t>
            </a:r>
            <a:endParaRPr lang="zh-CN" altLang="zh-CN" sz="2200" baseline="0" dirty="0">
              <a:latin typeface="微软雅黑" panose="020B0503020204020204" charset="-122"/>
              <a:cs typeface="微软雅黑" panose="020B0503020204020204" charset="-122"/>
            </a:endParaRPr>
          </a:p>
          <a:p>
            <a:pPr>
              <a:buNone/>
            </a:pPr>
            <a:endParaRPr lang="en-US" altLang="zh-CN" sz="2200" baseline="0" dirty="0">
              <a:latin typeface="微软雅黑" panose="020B0503020204020204" charset="-122"/>
              <a:cs typeface="微软雅黑" panose="020B0503020204020204" charset="-122"/>
            </a:endParaRPr>
          </a:p>
          <a:p>
            <a:pPr>
              <a:buNone/>
            </a:pPr>
            <a:r>
              <a:rPr lang="en-US" altLang="zh-CN" sz="2200" baseline="0" dirty="0">
                <a:latin typeface="微软雅黑" panose="020B0503020204020204" charset="-122"/>
                <a:cs typeface="微软雅黑" panose="020B0503020204020204" charset="-122"/>
              </a:rPr>
              <a:t>ETF</a:t>
            </a:r>
            <a:r>
              <a:rPr lang="zh-CN" altLang="zh-CN" sz="2200" baseline="0" dirty="0">
                <a:latin typeface="微软雅黑" panose="020B0503020204020204" charset="-122"/>
                <a:cs typeface="微软雅黑" panose="020B0503020204020204" charset="-122"/>
              </a:rPr>
              <a:t>基金是一种“被动式管理型”指数基金，</a:t>
            </a:r>
            <a:r>
              <a:rPr lang="zh-CN" altLang="en-US" sz="2200" baseline="0" dirty="0">
                <a:latin typeface="微软雅黑" panose="020B0503020204020204" charset="-122"/>
                <a:cs typeface="微软雅黑" panose="020B0503020204020204" charset="-122"/>
              </a:rPr>
              <a:t>综合了开放式和封闭式的基金优点，</a:t>
            </a:r>
            <a:r>
              <a:rPr lang="zh-CN" altLang="zh-CN" sz="2200" baseline="0" dirty="0">
                <a:latin typeface="微软雅黑" panose="020B0503020204020204" charset="-122"/>
                <a:cs typeface="微软雅黑" panose="020B0503020204020204" charset="-122"/>
              </a:rPr>
              <a:t>投资者既可以申购或赎回基金份额，同时也能像股票一样在二级市场上买卖基金份额。</a:t>
            </a:r>
            <a:r>
              <a:rPr lang="zh-CN" altLang="en-US" sz="2200" baseline="0" dirty="0">
                <a:latin typeface="微软雅黑" panose="020B0503020204020204" charset="-122"/>
                <a:cs typeface="微软雅黑" panose="020B0503020204020204" charset="-122"/>
              </a:rPr>
              <a:t>但是申购或者赎回必须以一篮子股票换取基金份额或者以基金份额换回一篮子股票。</a:t>
            </a:r>
            <a:endParaRPr lang="en-US" altLang="zh-CN" sz="2200" baseline="0" dirty="0">
              <a:latin typeface="微软雅黑" panose="020B0503020204020204" charset="-122"/>
              <a:cs typeface="微软雅黑" panose="020B0503020204020204" charset="-122"/>
            </a:endParaRPr>
          </a:p>
          <a:p>
            <a:pPr>
              <a:buNone/>
            </a:pPr>
            <a:endParaRPr lang="en-US" altLang="zh-CN" sz="2200" baseline="0" dirty="0">
              <a:latin typeface="微软雅黑" panose="020B0503020204020204" charset="-122"/>
              <a:cs typeface="微软雅黑" panose="020B0503020204020204" charset="-122"/>
            </a:endParaRPr>
          </a:p>
        </p:txBody>
      </p:sp>
      <p:graphicFrame>
        <p:nvGraphicFramePr>
          <p:cNvPr id="3" name="图示 2"/>
          <p:cNvGraphicFramePr/>
          <p:nvPr>
            <p:custDataLst>
              <p:tags r:id="rId2"/>
            </p:custDataLst>
          </p:nvPr>
        </p:nvGraphicFramePr>
        <p:xfrm>
          <a:off x="2783632" y="2974478"/>
          <a:ext cx="6096000" cy="406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图片 2"/>
          <p:cNvPicPr>
            <a:picLocks noChangeAspect="1"/>
          </p:cNvPicPr>
          <p:nvPr>
            <p:custDataLst>
              <p:tags r:id="rId1"/>
            </p:custDataLst>
          </p:nvPr>
        </p:nvPicPr>
        <p:blipFill>
          <a:blip r:embed="rId2"/>
          <a:stretch>
            <a:fillRect/>
          </a:stretch>
        </p:blipFill>
        <p:spPr>
          <a:xfrm>
            <a:off x="1760220" y="-635"/>
            <a:ext cx="5368925" cy="6831965"/>
          </a:xfrm>
          <a:prstGeom prst="rect">
            <a:avLst/>
          </a:prstGeom>
          <a:noFill/>
          <a:ln w="9525">
            <a:noFill/>
          </a:ln>
        </p:spPr>
      </p:pic>
      <p:sp>
        <p:nvSpPr>
          <p:cNvPr id="3" name="任意多边形: 形状 2587"/>
          <p:cNvSpPr/>
          <p:nvPr>
            <p:custDataLst>
              <p:tags r:id="rId3"/>
            </p:custDataLst>
          </p:nvPr>
        </p:nvSpPr>
        <p:spPr>
          <a:xfrm>
            <a:off x="7304405" y="1839595"/>
            <a:ext cx="4665980" cy="1752600"/>
          </a:xfrm>
          <a:custGeom>
            <a:avLst/>
            <a:gdLst>
              <a:gd name="connsiteX0" fmla="*/ 5325161 w 5711875"/>
              <a:gd name="connsiteY0" fmla="*/ 0 h 1752619"/>
              <a:gd name="connsiteX1" fmla="*/ 386639 w 5711875"/>
              <a:gd name="connsiteY1" fmla="*/ 0 h 1752619"/>
              <a:gd name="connsiteX2" fmla="*/ 0 w 5711875"/>
              <a:gd name="connsiteY2" fmla="*/ 386639 h 1752619"/>
              <a:gd name="connsiteX3" fmla="*/ 0 w 5711875"/>
              <a:gd name="connsiteY3" fmla="*/ 1201446 h 1752619"/>
              <a:gd name="connsiteX4" fmla="*/ 386639 w 5711875"/>
              <a:gd name="connsiteY4" fmla="*/ 1588084 h 1752619"/>
              <a:gd name="connsiteX5" fmla="*/ 2706853 w 5711875"/>
              <a:gd name="connsiteY5" fmla="*/ 1588084 h 1752619"/>
              <a:gd name="connsiteX6" fmla="*/ 2807437 w 5711875"/>
              <a:gd name="connsiteY6" fmla="*/ 1727759 h 1752619"/>
              <a:gd name="connsiteX7" fmla="*/ 2904440 w 5711875"/>
              <a:gd name="connsiteY7" fmla="*/ 1727759 h 1752619"/>
              <a:gd name="connsiteX8" fmla="*/ 3005023 w 5711875"/>
              <a:gd name="connsiteY8" fmla="*/ 1588084 h 1752619"/>
              <a:gd name="connsiteX9" fmla="*/ 5325237 w 5711875"/>
              <a:gd name="connsiteY9" fmla="*/ 1588084 h 1752619"/>
              <a:gd name="connsiteX10" fmla="*/ 5711876 w 5711875"/>
              <a:gd name="connsiteY10" fmla="*/ 1201446 h 1752619"/>
              <a:gd name="connsiteX11" fmla="*/ 5711876 w 5711875"/>
              <a:gd name="connsiteY11" fmla="*/ 386715 h 1752619"/>
              <a:gd name="connsiteX12" fmla="*/ 5325161 w 5711875"/>
              <a:gd name="connsiteY12" fmla="*/ 0 h 175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1875" h="1752619">
                <a:moveTo>
                  <a:pt x="5325161" y="0"/>
                </a:moveTo>
                <a:lnTo>
                  <a:pt x="386639" y="0"/>
                </a:lnTo>
                <a:cubicBezTo>
                  <a:pt x="173127" y="0"/>
                  <a:pt x="0" y="173126"/>
                  <a:pt x="0" y="386639"/>
                </a:cubicBezTo>
                <a:lnTo>
                  <a:pt x="0" y="1201446"/>
                </a:lnTo>
                <a:cubicBezTo>
                  <a:pt x="0" y="1414958"/>
                  <a:pt x="173127" y="1588084"/>
                  <a:pt x="386639" y="1588084"/>
                </a:cubicBezTo>
                <a:lnTo>
                  <a:pt x="2706853" y="1588084"/>
                </a:lnTo>
                <a:lnTo>
                  <a:pt x="2807437" y="1727759"/>
                </a:lnTo>
                <a:cubicBezTo>
                  <a:pt x="2831288" y="1760906"/>
                  <a:pt x="2880589" y="1760906"/>
                  <a:pt x="2904440" y="1727759"/>
                </a:cubicBezTo>
                <a:lnTo>
                  <a:pt x="3005023" y="1588084"/>
                </a:lnTo>
                <a:lnTo>
                  <a:pt x="5325237" y="1588084"/>
                </a:lnTo>
                <a:cubicBezTo>
                  <a:pt x="5538750" y="1588084"/>
                  <a:pt x="5711876" y="1414958"/>
                  <a:pt x="5711876" y="1201446"/>
                </a:cubicBezTo>
                <a:lnTo>
                  <a:pt x="5711876" y="386715"/>
                </a:lnTo>
                <a:cubicBezTo>
                  <a:pt x="5711800" y="173126"/>
                  <a:pt x="5538673" y="0"/>
                  <a:pt x="5325161" y="0"/>
                </a:cubicBezTo>
                <a:close/>
              </a:path>
            </a:pathLst>
          </a:custGeom>
          <a:gradFill flip="none" rotWithShape="1">
            <a:gsLst>
              <a:gs pos="92000">
                <a:schemeClr val="bg2">
                  <a:alpha val="75000"/>
                </a:schemeClr>
              </a:gs>
              <a:gs pos="0">
                <a:schemeClr val="bg2">
                  <a:lumMod val="90000"/>
                  <a:alpha val="100000"/>
                </a:schemeClr>
              </a:gs>
            </a:gsLst>
            <a:lin ang="15240000" scaled="0"/>
            <a:tileRect/>
          </a:gradFill>
          <a:ln w="12700" cap="flat">
            <a:gradFill>
              <a:gsLst>
                <a:gs pos="0">
                  <a:schemeClr val="accent1">
                    <a:alpha val="34000"/>
                  </a:schemeClr>
                </a:gs>
                <a:gs pos="100000">
                  <a:schemeClr val="accent1">
                    <a:alpha val="46000"/>
                  </a:schemeClr>
                </a:gs>
              </a:gsLst>
              <a:lin ang="19620000" scaled="1"/>
            </a:gradFill>
            <a:prstDash val="solid"/>
            <a:miter/>
          </a:ln>
          <a:effectLst/>
        </p:spPr>
        <p:txBody>
          <a:bodyPr rot="0" spcFirstLastPara="0" vertOverflow="overflow" horzOverflow="overflow" vert="horz" wrap="square" lIns="899795" tIns="0" rIns="720090" bIns="45720" numCol="1" spcCol="0" rtlCol="0" fromWordArt="0" anchor="ctr" anchorCtr="0" forceAA="0" compatLnSpc="1">
            <a:normAutofit fontScale="5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ClrTx/>
              <a:buSzTx/>
              <a:buFontTx/>
            </a:pPr>
            <a:r>
              <a:rPr lang="zh-CN" altLang="en-US" sz="3500" kern="1000" spc="500" dirty="0">
                <a:ln>
                  <a:noFill/>
                  <a:prstDash val="sysDot"/>
                </a:ln>
                <a:uFillTx/>
                <a:latin typeface="+mn-ea"/>
                <a:sym typeface="+mn-ea"/>
              </a:rPr>
              <a:t>申购或者赎回不使用现金，而是一篮子股票（证券）与基金互换，一篮子股票成分股与某一指数成分股相同。</a:t>
            </a:r>
            <a:endParaRPr lang="zh-CN" altLang="en-US" sz="3500" kern="1000" spc="500" dirty="0">
              <a:ln>
                <a:noFill/>
                <a:prstDash val="sysDot"/>
              </a:ln>
              <a:uFillTx/>
              <a:latin typeface="+mn-ea"/>
              <a:sym typeface="+mn-ea"/>
            </a:endParaRPr>
          </a:p>
        </p:txBody>
      </p:sp>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图片 2"/>
          <p:cNvPicPr>
            <a:picLocks noChangeAspect="1"/>
          </p:cNvPicPr>
          <p:nvPr>
            <p:custDataLst>
              <p:tags r:id="rId1"/>
            </p:custDataLst>
          </p:nvPr>
        </p:nvPicPr>
        <p:blipFill>
          <a:blip r:embed="rId2"/>
          <a:stretch>
            <a:fillRect/>
          </a:stretch>
        </p:blipFill>
        <p:spPr>
          <a:xfrm>
            <a:off x="3439795" y="0"/>
            <a:ext cx="5144135" cy="6858000"/>
          </a:xfrm>
          <a:prstGeom prst="rect">
            <a:avLst/>
          </a:prstGeom>
          <a:noFill/>
          <a:ln w="9525">
            <a:noFill/>
          </a:ln>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图片 2"/>
          <p:cNvPicPr>
            <a:picLocks noChangeAspect="1"/>
          </p:cNvPicPr>
          <p:nvPr>
            <p:custDataLst>
              <p:tags r:id="rId1"/>
            </p:custDataLst>
          </p:nvPr>
        </p:nvPicPr>
        <p:blipFill>
          <a:blip r:embed="rId2"/>
          <a:stretch>
            <a:fillRect/>
          </a:stretch>
        </p:blipFill>
        <p:spPr>
          <a:xfrm>
            <a:off x="3364865" y="0"/>
            <a:ext cx="5348605" cy="6858000"/>
          </a:xfrm>
          <a:prstGeom prst="rect">
            <a:avLst/>
          </a:prstGeom>
          <a:noFill/>
          <a:ln w="9525">
            <a:noFill/>
          </a:ln>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0.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2.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5956"/>
  <p:tag name="KSO_WM_TEMPLATE_CATEGORY" val="custom"/>
  <p:tag name="KSO_WM_TEMPLATE_MASTER_TYPE" val="0"/>
</p:tagLst>
</file>

<file path=ppt/tags/tag103.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4.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5.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6.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7.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8.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9.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1.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2.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3.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4.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5.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6.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7.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9.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xml><?xml version="1.0" encoding="utf-8"?>
<p:tagLst xmlns:p="http://schemas.openxmlformats.org/presentationml/2006/main">
  <p:tag name="KSO_WM_UNIT_TYPE" val="i"/>
  <p:tag name="KSO_WM_UNIT_INDEX" val="9"/>
  <p:tag name="KSO_WM_BEAUTIFY_FLAG" val="#wm#"/>
  <p:tag name="KSO_WM_TAG_VERSION" val="3.0"/>
  <p:tag name="KSO_WM_UNIT_ID" val="_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1.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2.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3.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4.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5.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9.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0.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1.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2.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4.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5.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6.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7.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8.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39.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5956"/>
</p:tagLst>
</file>

<file path=ppt/tags/tag14.xml><?xml version="1.0" encoding="utf-8"?>
<p:tagLst xmlns:p="http://schemas.openxmlformats.org/presentationml/2006/main">
  <p:tag name="KSO_WM_UNIT_TYPE" val="i"/>
  <p:tag name="KSO_WM_UNIT_INDEX" val="8"/>
  <p:tag name="KSO_WM_BEAUTIFY_FLAG" val="#wm#"/>
  <p:tag name="KSO_WM_TAG_VERSION" val="3.0"/>
  <p:tag name="KSO_WM_UNIT_ID" val="_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0.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 name="KSO_WM_TEMPLATE_CATEGORY" val="custom"/>
  <p:tag name="KSO_WM_TEMPLATE_INDEX" val="20235956"/>
</p:tagLst>
</file>

<file path=ppt/tags/tag14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3.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4.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5956"/>
  <p:tag name="KSO_WM_TEMPLATE_CATEGORY" val="custom"/>
  <p:tag name="KSO_WM_TEMPLATE_MASTER_TYPE" val="0"/>
</p:tagLst>
</file>

<file path=ppt/tags/tag145.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6.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7.xml><?xml version="1.0" encoding="utf-8"?>
<p:tagLst xmlns:p="http://schemas.openxmlformats.org/presentationml/2006/main">
  <p:tag name="KSO_WM_UNIT_TYPE" val="i"/>
  <p:tag name="KSO_WM_UNIT_INDEX" val="22"/>
  <p:tag name="KSO_WM_BEAUTIFY_FLAG" val="#wm#"/>
  <p:tag name="KSO_WM_TAG_VERSION" val="3.0"/>
  <p:tag name="KSO_WM_UNIT_ID" val="_4*i*2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48.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6"/>
</p:tagLst>
</file>

<file path=ppt/tags/tag149.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46"/>
</p:tagLst>
</file>

<file path=ppt/tags/tag15.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1.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2.xml><?xml version="1.0" encoding="utf-8"?>
<p:tagLst xmlns:p="http://schemas.openxmlformats.org/presentationml/2006/main">
  <p:tag name="KSO_WM_UNIT_TYPE" val="i"/>
  <p:tag name="KSO_WM_UNIT_INDEX" val="14"/>
  <p:tag name="KSO_WM_BEAUTIFY_FLAG" val="#wm#"/>
  <p:tag name="KSO_WM_TAG_VERSION" val="3.0"/>
  <p:tag name="KSO_WM_UNIT_ID" val="_4*i*1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3.xml><?xml version="1.0" encoding="utf-8"?>
<p:tagLst xmlns:p="http://schemas.openxmlformats.org/presentationml/2006/main">
  <p:tag name="KSO_WM_UNIT_TYPE" val="i"/>
  <p:tag name="KSO_WM_UNIT_INDEX" val="23"/>
  <p:tag name="KSO_WM_BEAUTIFY_FLAG" val="#wm#"/>
  <p:tag name="KSO_WM_TAG_VERSION" val="3.0"/>
  <p:tag name="KSO_WM_UNIT_ID" val="_4*i*2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4.xml><?xml version="1.0" encoding="utf-8"?>
<p:tagLst xmlns:p="http://schemas.openxmlformats.org/presentationml/2006/main">
  <p:tag name="KSO_WM_UNIT_TYPE" val="i"/>
  <p:tag name="KSO_WM_UNIT_INDEX" val="24"/>
  <p:tag name="KSO_WM_BEAUTIFY_FLAG" val="#wm#"/>
  <p:tag name="KSO_WM_TAG_VERSION" val="3.0"/>
  <p:tag name="KSO_WM_UNIT_ID" val="_4*i*2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5.xml><?xml version="1.0" encoding="utf-8"?>
<p:tagLst xmlns:p="http://schemas.openxmlformats.org/presentationml/2006/main">
  <p:tag name="KSO_WM_UNIT_TYPE" val="i"/>
  <p:tag name="KSO_WM_UNIT_INDEX" val="12"/>
  <p:tag name="KSO_WM_BEAUTIFY_FLAG" val="#wm#"/>
  <p:tag name="KSO_WM_TAG_VERSION" val="3.0"/>
  <p:tag name="KSO_WM_UNIT_ID" val="_4*i*1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6.xml><?xml version="1.0" encoding="utf-8"?>
<p:tagLst xmlns:p="http://schemas.openxmlformats.org/presentationml/2006/main">
  <p:tag name="KSO_WM_UNIT_TYPE" val="i"/>
  <p:tag name="KSO_WM_UNIT_INDEX" val="13"/>
  <p:tag name="KSO_WM_BEAUTIFY_FLAG" val="#wm#"/>
  <p:tag name="KSO_WM_TAG_VERSION" val="3.0"/>
  <p:tag name="KSO_WM_UNIT_ID" val="_4*i*1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7.xml><?xml version="1.0" encoding="utf-8"?>
<p:tagLst xmlns:p="http://schemas.openxmlformats.org/presentationml/2006/main">
  <p:tag name="KSO_WM_UNIT_TYPE" val="i"/>
  <p:tag name="KSO_WM_UNIT_INDEX" val="21"/>
  <p:tag name="KSO_WM_BEAUTIFY_FLAG" val="#wm#"/>
  <p:tag name="KSO_WM_TAG_VERSION" val="3.0"/>
  <p:tag name="KSO_WM_UNIT_ID" val="_4*i*2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8.xml><?xml version="1.0" encoding="utf-8"?>
<p:tagLst xmlns:p="http://schemas.openxmlformats.org/presentationml/2006/main">
  <p:tag name="KSO_WM_UNIT_TYPE" val="i"/>
  <p:tag name="KSO_WM_UNIT_INDEX" val="20"/>
  <p:tag name="KSO_WM_BEAUTIFY_FLAG" val="#wm#"/>
  <p:tag name="KSO_WM_TAG_VERSION" val="3.0"/>
  <p:tag name="KSO_WM_UNIT_ID" val="_4*i*2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9.xml><?xml version="1.0" encoding="utf-8"?>
<p:tagLst xmlns:p="http://schemas.openxmlformats.org/presentationml/2006/main">
  <p:tag name="KSO_WM_UNIT_TYPE" val="i"/>
  <p:tag name="KSO_WM_UNIT_INDEX" val="17"/>
  <p:tag name="KSO_WM_BEAUTIFY_FLAG" val="#wm#"/>
  <p:tag name="KSO_WM_TAG_VERSION" val="3.0"/>
  <p:tag name="KSO_WM_UNIT_ID" val="_4*i*1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UNIT_TYPE" val="i"/>
  <p:tag name="KSO_WM_UNIT_INDEX" val="16"/>
  <p:tag name="KSO_WM_BEAUTIFY_FLAG" val="#wm#"/>
  <p:tag name="KSO_WM_TAG_VERSION" val="3.0"/>
  <p:tag name="KSO_WM_UNIT_ID" val="_4*i*1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1.xml><?xml version="1.0" encoding="utf-8"?>
<p:tagLst xmlns:p="http://schemas.openxmlformats.org/presentationml/2006/main">
  <p:tag name="KSO_WM_UNIT_TYPE" val="i"/>
  <p:tag name="KSO_WM_UNIT_INDEX" val="18"/>
  <p:tag name="KSO_WM_BEAUTIFY_FLAG" val="#wm#"/>
  <p:tag name="KSO_WM_TAG_VERSION" val="3.0"/>
  <p:tag name="KSO_WM_UNIT_ID" val="_4*i*1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2.xml><?xml version="1.0" encoding="utf-8"?>
<p:tagLst xmlns:p="http://schemas.openxmlformats.org/presentationml/2006/main">
  <p:tag name="KSO_WM_UNIT_TYPE" val="i"/>
  <p:tag name="KSO_WM_UNIT_INDEX" val="15"/>
  <p:tag name="KSO_WM_BEAUTIFY_FLAG" val="#wm#"/>
  <p:tag name="KSO_WM_TAG_VERSION" val="3.0"/>
  <p:tag name="KSO_WM_UNIT_ID" val="_4*i*1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3.xml><?xml version="1.0" encoding="utf-8"?>
<p:tagLst xmlns:p="http://schemas.openxmlformats.org/presentationml/2006/main">
  <p:tag name="KSO_WM_UNIT_TYPE" val="i"/>
  <p:tag name="KSO_WM_UNIT_INDEX" val="19"/>
  <p:tag name="KSO_WM_BEAUTIFY_FLAG" val="#wm#"/>
  <p:tag name="KSO_WM_TAG_VERSION" val="3.0"/>
  <p:tag name="KSO_WM_UNIT_ID" val="_4*i*1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4.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5.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6.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7.xml><?xml version="1.0" encoding="utf-8"?>
<p:tagLst xmlns:p="http://schemas.openxmlformats.org/presentationml/2006/main">
  <p:tag name="KSO_WM_UNIT_TYPE" val="i"/>
  <p:tag name="KSO_WM_UNIT_INDEX" val="11"/>
  <p:tag name="KSO_WM_BEAUTIFY_FLAG" val="#wm#"/>
  <p:tag name="KSO_WM_TAG_VERSION" val="3.0"/>
  <p:tag name="KSO_WM_UNIT_ID" val="_4*i*1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8.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9.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1.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2.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3.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6796"/>
</p:tagLst>
</file>

<file path=ppt/tags/tag17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50"/>
  <p:tag name="KSO_WM_TEMPLATE_CATEGORY" val="custom"/>
  <p:tag name="KSO_WM_TEMPLATE_INDEX" val="20236796"/>
</p:tagLst>
</file>

<file path=ppt/tags/tag17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96"/>
  <p:tag name="KSO_WM_TEMPLATE_CATEGORY" val="custom"/>
  <p:tag name="KSO_WM_TEMPLATE_MASTER_TYPE" val="0"/>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85.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6.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7.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8.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5956"/>
</p:tagLst>
</file>

<file path=ppt/tags/tag189.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 name="KSO_WM_TEMPLATE_CATEGORY" val="custom"/>
  <p:tag name="KSO_WM_TEMPLATE_INDEX" val="20235956"/>
</p:tagLst>
</file>

<file path=ppt/tags/tag19.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1.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2.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93.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5956"/>
  <p:tag name="KSO_WM_TEMPLATE_CATEGORY" val="custom"/>
  <p:tag name="KSO_WM_TEMPLATE_MASTER_TYPE" val="0"/>
</p:tagLst>
</file>

<file path=ppt/tags/tag194.xml><?xml version="1.0" encoding="utf-8"?>
<p:tagLst xmlns:p="http://schemas.openxmlformats.org/presentationml/2006/main">
  <p:tag name="KSO_WM_UNIT_TYPE" val="a"/>
  <p:tag name="KSO_WM_UNIT_INDEX" val="1"/>
  <p:tag name="KSO_WM_BEAUTIFY_FLAG" val="#wm#"/>
  <p:tag name="KSO_WM_TAG_VERSION" val="3.0"/>
  <p:tag name="KSO_WM_UNIT_ID" val="custom20235956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956"/>
  <p:tag name="KSO_WM_TEMPLATE_CATEGORY" val="custom"/>
  <p:tag name="KSO_WM_UNIT_ISCONTENTSTITLE" val="0"/>
  <p:tag name="KSO_WM_UNIT_VALUE" val="24"/>
  <p:tag name="KSO_WM_UNIT_PRESET_TEXT" val="单击此处&#10;添加文档标题"/>
  <p:tag name="KSO_WM_UNIT_TEXT_TYPE" val="1"/>
</p:tagLst>
</file>

<file path=ppt/tags/tag195.xml><?xml version="1.0" encoding="utf-8"?>
<p:tagLst xmlns:p="http://schemas.openxmlformats.org/presentationml/2006/main">
  <p:tag name="KSO_WM_TEMPLATE_THUMBS_INDEX" val="1、9"/>
  <p:tag name="KSO_WM_SLIDE_TYPE" val="title"/>
  <p:tag name="KSO_WM_TEMPLATE_SUBCATEGORY" val="29"/>
  <p:tag name="KSO_WM_TEMPLATE_COLOR_TYPE" val="0"/>
  <p:tag name="KSO_WM_TAG_VERSION" val="3.0"/>
  <p:tag name="KSO_WM_SLIDE_SUBTYPE" val="pureTxt"/>
  <p:tag name="KSO_WM_SLIDE_ITEM_CNT" val="0"/>
  <p:tag name="KSO_WM_BEAUTIFY_FLAG" val="#wm#"/>
  <p:tag name="KSO_WM_TEMPLATE_INDEX" val="20235956"/>
  <p:tag name="KSO_WM_TEMPLATE_CATEGORY" val="custom"/>
  <p:tag name="KSO_WM_SLIDE_INDEX" val="1"/>
  <p:tag name="KSO_WM_SLIDE_ID" val="custom20235956_1"/>
  <p:tag name="KSO_WM_TEMPLATE_MASTER_TYPE" val="0"/>
  <p:tag name="KSO_WM_SLIDE_LAYOUT" val="a_b_f"/>
  <p:tag name="KSO_WM_SLIDE_LAYOUT_CNT" val="1_1_3"/>
  <p:tag name="KSO_WM_SLIDE_THEME_ID" val="3328924"/>
  <p:tag name="KSO_WM_SLIDE_THEME_NAME" val="橙色3D书本教育教学可爱卡通主题"/>
</p:tagLst>
</file>

<file path=ppt/tags/tag196.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400.2154330708662,&quot;left&quot;:41.19999389648437,&quot;top&quot;:82.01811023622047,&quot;width&quot;:864.9000122070313}"/>
  <p:tag name="KSO_WM_DIAGRAM_VERSION" val="3"/>
  <p:tag name="KSO_WM_DIAGRAM_COLOR_TEXT_CAN_REMOVE" val="n"/>
  <p:tag name="KSO_WM_UNIT_NOCLEAR" val="0"/>
  <p:tag name="KSO_WM_UNIT_HIGHLIGHT" val="0"/>
  <p:tag name="KSO_WM_UNIT_DIAGRAM_ISNUMVISUAL" val="0"/>
  <p:tag name="KSO_WM_UNIT_TYPE" val="l_h_i"/>
  <p:tag name="KSO_WM_UNIT_INDEX" val="1_1_1"/>
  <p:tag name="KSO_WM_UNIT_ID" val="diagram20231438_1*l_h_i*1_1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solid&quot;:{&quot;brightness&quot;:0,&quot;colorType&quot;:2,&quot;rgb&quot;:&quot;#ffffff&quot;,&quot;transparency&quot;:0.949999988079071},&quot;type&quot;:1},&quot;glow&quot;:{&quot;colorType&quot;:0},&quot;line&quot;:{&quot;type&quot;:0},&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FILL_FORE_SCHEMECOLOR_INDEX" val="1"/>
  <p:tag name="KSO_WM_UNIT_TEXT_FILL_TYPE" val="1"/>
  <p:tag name="KSO_WM_UNIT_TEXT_TYPE" val="1"/>
  <p:tag name="KSO_WM_UNIT_TEXT_LAYER_COUNT" val="1"/>
  <p:tag name="KSO_WM_BEAUTIFY_FLAG" val="#wm#"/>
  <p:tag name="KSO_WM_UNIT_SHADOW_SCHEMECOLOR_INDEX" val="5"/>
  <p:tag name="KSO_WM_UNIT_USESOURCEFORMAT_APPLY" val="1"/>
</p:tagLst>
</file>

<file path=ppt/tags/tag197.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400.2154330708662,&quot;left&quot;:41.19999389648437,&quot;top&quot;:82.01811023622047,&quot;width&quot;:864.9000122070313}"/>
  <p:tag name="KSO_WM_DIAGRAM_VERSION" val="3"/>
  <p:tag name="KSO_WM_DIAGRAM_COLOR_TEXT_CAN_REMOVE" val="n"/>
  <p:tag name="KSO_WM_UNIT_NOCLEAR" val="0"/>
  <p:tag name="KSO_WM_UNIT_HIGHLIGHT" val="0"/>
  <p:tag name="KSO_WM_UNIT_DIAGRAM_ISNUMVISUAL" val="0"/>
  <p:tag name="KSO_WM_UNIT_TYPE" val="l_h_i"/>
  <p:tag name="KSO_WM_UNIT_INDEX" val="1_2_1"/>
  <p:tag name="KSO_WM_UNIT_ID" val="diagram20231438_1*l_h_i*1_2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solid&quot;:{&quot;brightness&quot;:0,&quot;colorType&quot;:2,&quot;rgb&quot;:&quot;#ffffff&quot;,&quot;transparency&quot;:0.949999988079071},&quot;type&quot;:1},&quot;glow&quot;:{&quot;colorType&quot;:0},&quot;line&quot;:{&quot;type&quot;:0},&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FILL_FORE_SCHEMECOLOR_INDEX" val="1"/>
  <p:tag name="KSO_WM_UNIT_TEXT_FILL_TYPE" val="1"/>
  <p:tag name="KSO_WM_UNIT_TEXT_TYPE" val="1"/>
  <p:tag name="KSO_WM_UNIT_TEXT_LAYER_COUNT" val="1"/>
  <p:tag name="KSO_WM_BEAUTIFY_FLAG" val="#wm#"/>
  <p:tag name="KSO_WM_UNIT_SHADOW_SCHEMECOLOR_INDEX" val="8"/>
  <p:tag name="KSO_WM_UNIT_USESOURCEFORMAT_APPLY" val="1"/>
</p:tagLst>
</file>

<file path=ppt/tags/tag198.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400.2154330708662,&quot;left&quot;:41.19999389648437,&quot;top&quot;:82.01811023622047,&quot;width&quot;:864.9000122070313}"/>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1*l_h_f*1_1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6000000238418579,&quot;colorType&quot;:1,&quot;foreColorIndex&quot;:5,&quot;transparency&quot;:0.4000000059604645},&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TYPE" val="1"/>
  <p:tag name="KSO_WM_UNIT_TEXT_LAYER_COUNT" val="1"/>
  <p:tag name="KSO_WM_BEAUTIFY_FLAG" val="#wm#"/>
  <p:tag name="KSO_WM_UNIT_PRESET_TEXT" val="单击此处输入你的项正文，文字是您思想的提炼，请尽量言简意赅的阐述观点。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SHADOW_SCHEMECOLOR_INDEX" val="5"/>
  <p:tag name="KSO_WM_UNIT_USESOURCEFORMAT_APPLY"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DIAGRAM_MAX_ITEMCNT" val="6"/>
  <p:tag name="KSO_WM_DIAGRAM_MIN_ITEMCNT" val="2"/>
  <p:tag name="KSO_WM_DIAGRAM_VIRTUALLY_FRAME" val="{&quot;height&quot;:400.2154330708662,&quot;left&quot;:41.19999389648437,&quot;top&quot;:82.01811023622047,&quot;width&quot;:864.9000122070313}"/>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1*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TEXT_FILL_TYPE" val="1"/>
  <p:tag name="KSO_WM_UNIT_TEXT_TYPE" val="1"/>
  <p:tag name="KSO_WM_BEAUTIFY_FLAG" val="#wm#"/>
  <p:tag name="KSO_WM_UNIT_PRESET_TEXT" val="添加标题"/>
  <p:tag name="KSO_WM_UNIT_FILL_TYPE" val="3"/>
  <p:tag name="KSO_WM_UNIT_SHADOW_SCHEMECOLOR_INDEX" val="5"/>
  <p:tag name="KSO_WM_UNIT_USESOURCEFORMAT_APPLY"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438_1*l_h_i*1_1_3"/>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400.2154330708662,&quot;left&quot;:41.19999389648437,&quot;top&quot;:82.01811023622047,&quot;width&quot;:864.9000122070313}"/>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5"/>
  <p:tag name="KSO_WM_UNIT_FILL_FORE_SCHEMECOLOR_INDEX_BRIGHTNESS" val="-0.5"/>
  <p:tag name="KSO_WM_UNIT_TEXT_FILL_FORE_SCHEMECOLOR_INDEX" val="2"/>
  <p:tag name="KSO_WM_UNIT_TEXT_FILL_TYPE" val="1"/>
  <p:tag name="KSO_WM_UNIT_USESOURCEFORMAT_APPLY"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1*l_h_i*1_1_2"/>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400.2154330708662,&quot;left&quot;:41.19999389648437,&quot;top&quot;:82.01811023622047,&quot;width&quot;:864.9000122070313}"/>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5"/>
  <p:tag name="KSO_WM_UNIT_FILL_FORE_SCHEMECOLOR_INDEX_BRIGHTNESS" val="-0.5"/>
  <p:tag name="KSO_WM_UNIT_TEXT_FILL_FORE_SCHEMECOLOR_INDEX" val="2"/>
  <p:tag name="KSO_WM_UNIT_TEXT_FILL_TYPE" val="1"/>
  <p:tag name="KSO_WM_UNIT_USESOURCEFORMAT_APPLY" val="1"/>
</p:tagLst>
</file>

<file path=ppt/tags/tag202.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400.2154330708662,&quot;left&quot;:41.19999389648437,&quot;top&quot;:82.01811023622047,&quot;width&quot;:864.9000122070313}"/>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1*l_h_f*1_2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6000000238418579,&quot;colorType&quot;:1,&quot;foreColorIndex&quot;:8,&quot;transparency&quot;:0.4000000059604645},&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TYPE" val="1"/>
  <p:tag name="KSO_WM_UNIT_TEXT_LAYER_COUNT" val="1"/>
  <p:tag name="KSO_WM_BEAUTIFY_FLAG" val="#wm#"/>
  <p:tag name="KSO_WM_UNIT_PRESET_TEXT" val="单击此处输入你的项正文，文字是您思想的提炼，请言简意赅的阐述观点。单击此处输入你的项正文，文字是您思想的提炼请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SHADOW_SCHEMECOLOR_INDEX" val="8"/>
  <p:tag name="KSO_WM_UNIT_USESOURCEFORMAT_APPLY"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DIAGRAM_MAX_ITEMCNT" val="6"/>
  <p:tag name="KSO_WM_DIAGRAM_MIN_ITEMCNT" val="2"/>
  <p:tag name="KSO_WM_DIAGRAM_VIRTUALLY_FRAME" val="{&quot;height&quot;:400.2154330708662,&quot;left&quot;:41.19999389648437,&quot;top&quot;:82.01811023622047,&quot;width&quot;:864.9000122070313}"/>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1*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TEXT_FILL_TYPE" val="1"/>
  <p:tag name="KSO_WM_UNIT_TEXT_TYPE" val="1"/>
  <p:tag name="KSO_WM_BEAUTIFY_FLAG" val="#wm#"/>
  <p:tag name="KSO_WM_UNIT_PRESET_TEXT" val="添加标题"/>
  <p:tag name="KSO_WM_UNIT_FILL_TYPE" val="3"/>
  <p:tag name="KSO_WM_UNIT_SHADOW_SCHEMECOLOR_INDEX" val="8"/>
  <p:tag name="KSO_WM_UNIT_USESOURCEFORMAT_APPLY" val="1"/>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438_1*l_h_i*1_2_3"/>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400.2154330708662,&quot;left&quot;:41.19999389648437,&quot;top&quot;:82.01811023622047,&quot;width&quot;:864.9000122070313}"/>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8"/>
  <p:tag name="KSO_WM_UNIT_FILL_FORE_SCHEMECOLOR_INDEX_BRIGHTNESS" val="-0.5"/>
  <p:tag name="KSO_WM_UNIT_TEXT_FILL_FORE_SCHEMECOLOR_INDEX" val="2"/>
  <p:tag name="KSO_WM_UNIT_TEXT_FILL_TYPE" val="1"/>
  <p:tag name="KSO_WM_UNIT_USESOURCEFORMAT_APPLY" val="1"/>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1*l_h_i*1_2_2"/>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400.2154330708662,&quot;left&quot;:41.19999389648437,&quot;top&quot;:82.01811023622047,&quot;width&quot;:864.9000122070313}"/>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8"/>
  <p:tag name="KSO_WM_UNIT_FILL_FORE_SCHEMECOLOR_INDEX_BRIGHTNESS" val="-0.5"/>
  <p:tag name="KSO_WM_UNIT_TEXT_FILL_FORE_SCHEMECOLOR_INDEX" val="2"/>
  <p:tag name="KSO_WM_UNIT_TEXT_FILL_TYPE" val="1"/>
  <p:tag name="KSO_WM_UNIT_USESOURCEFORMAT_APPLY" val="1"/>
</p:tagLst>
</file>

<file path=ppt/tags/tag206.xml><?xml version="1.0" encoding="utf-8"?>
<p:tagLst xmlns:p="http://schemas.openxmlformats.org/presentationml/2006/main">
  <p:tag name="KSO_WM_SLIDE_ID" val="diagram20231438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1438"/>
  <p:tag name="KSO_WM_SLIDE_TYPE" val="text"/>
  <p:tag name="KSO_WM_SLIDE_SUBTYPE" val="diag"/>
  <p:tag name="KSO_WM_SLIDE_SIZE" val="851.15*330.378"/>
  <p:tag name="KSO_WM_SLIDE_POSITION" val="54.4249*127.012"/>
  <p:tag name="KSO_WM_SLIDE_LAYOUT" val="a_l"/>
  <p:tag name="KSO_WM_SLIDE_LAYOUT_CNT" val="1_1"/>
  <p:tag name="KSO_WM_SPECIAL_SOURCE" val="bdnull"/>
  <p:tag name="KSO_WM_DIAGRAM_GROUP_CODE" val="l1-1"/>
  <p:tag name="KSO_WM_SLIDE_DIAGTYPE" val="l"/>
</p:tagLst>
</file>

<file path=ppt/tags/tag207.xml><?xml version="1.0" encoding="utf-8"?>
<p:tagLst xmlns:p="http://schemas.openxmlformats.org/presentationml/2006/main">
  <p:tag name="KSO_WM_UNIT_INDEX" val="1"/>
  <p:tag name="KSO_WM_UNIT_TYPE" val="a"/>
  <p:tag name="KSO_WM_BEAUTIFY_FLAG" val="#wm#"/>
</p:tagLst>
</file>

<file path=ppt/tags/tag20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56"/>
  <p:tag name="KSO_WM_TEMPLATE_CATEGORY" val="custom"/>
  <p:tag name="KSO_WM_SLIDE_INDEX" val="8"/>
  <p:tag name="KSO_WM_SLIDE_ID" val="custom20235956_8"/>
  <p:tag name="KSO_WM_TEMPLATE_MASTER_TYPE" val="0"/>
  <p:tag name="KSO_WM_SLIDE_LAYOUT" val="a_f"/>
  <p:tag name="KSO_WM_SLIDE_LAYOUT_CNT" val="1_1"/>
  <p:tag name="KSO_WM_SLIDE_SIZE" val="850*457"/>
  <p:tag name="KSO_WM_SLIDE_POSITION" val="54*28"/>
</p:tagLst>
</file>

<file path=ppt/tags/tag209.xml><?xml version="1.0" encoding="utf-8"?>
<p:tagLst xmlns:p="http://schemas.openxmlformats.org/presentationml/2006/main">
  <p:tag name="KSO_WM_UNIT_INDEX" val="1"/>
  <p:tag name="KSO_WM_UNIT_TYPE" val="j"/>
  <p:tag name="KSO_WM_BEAUTIFY_FLAG" val="#wm#"/>
</p:tagLst>
</file>

<file path=ppt/tags/tag21.xml><?xml version="1.0" encoding="utf-8"?>
<p:tagLst xmlns:p="http://schemas.openxmlformats.org/presentationml/2006/main">
  <p:tag name="KSO_WM_UNIT_TYPE" val="i"/>
  <p:tag name="KSO_WM_UNIT_INDEX" val="6"/>
  <p:tag name="KSO_WM_BEAUTIFY_FLAG" val="#wm#"/>
  <p:tag name="KSO_WM_TAG_VERSION" val="3.0"/>
  <p:tag name="KSO_WM_UNIT_ID" val="_3*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56"/>
  <p:tag name="KSO_WM_TEMPLATE_CATEGORY" val="custom"/>
  <p:tag name="KSO_WM_SLIDE_INDEX" val="8"/>
  <p:tag name="KSO_WM_SLIDE_ID" val="custom20235956_8"/>
  <p:tag name="KSO_WM_TEMPLATE_MASTER_TYPE" val="0"/>
  <p:tag name="KSO_WM_SLIDE_LAYOUT" val="a_f"/>
  <p:tag name="KSO_WM_SLIDE_LAYOUT_CNT" val="1_1"/>
  <p:tag name="KSO_WM_SLIDE_SIZE" val="850*457"/>
  <p:tag name="KSO_WM_SLIDE_POSITION" val="54*28"/>
</p:tagLst>
</file>

<file path=ppt/tags/tag211.xml><?xml version="1.0" encoding="utf-8"?>
<p:tagLst xmlns:p="http://schemas.openxmlformats.org/presentationml/2006/main">
  <p:tag name="KSO_WM_UNIT_INDEX" val="1"/>
  <p:tag name="KSO_WM_UNIT_TYPE" val="j"/>
  <p:tag name="KSO_WM_BEAUTIFY_FLAG" val="#wm#"/>
</p:tagLst>
</file>

<file path=ppt/tags/tag21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56"/>
  <p:tag name="KSO_WM_TEMPLATE_CATEGORY" val="custom"/>
  <p:tag name="KSO_WM_SLIDE_INDEX" val="8"/>
  <p:tag name="KSO_WM_SLIDE_ID" val="custom20235956_8"/>
  <p:tag name="KSO_WM_TEMPLATE_MASTER_TYPE" val="0"/>
  <p:tag name="KSO_WM_SLIDE_LAYOUT" val="a_f"/>
  <p:tag name="KSO_WM_SLIDE_LAYOUT_CNT" val="1_1"/>
  <p:tag name="KSO_WM_SLIDE_SIZE" val="850*457"/>
  <p:tag name="KSO_WM_SLIDE_POSITION" val="54*28"/>
</p:tagLst>
</file>

<file path=ppt/tags/tag213.xml><?xml version="1.0" encoding="utf-8"?>
<p:tagLst xmlns:p="http://schemas.openxmlformats.org/presentationml/2006/main">
  <p:tag name="KSO_WM_UNIT_INDEX" val="6"/>
  <p:tag name="KSO_WM_UNIT_TYPE" val="f"/>
  <p:tag name="KSO_WM_BEAUTIFY_FLAG" val="#wm#"/>
  <p:tag name="KSO_WM_UNIT_SUBTYPE" val="a"/>
</p:tagLst>
</file>

<file path=ppt/tags/tag214.xml><?xml version="1.0" encoding="utf-8"?>
<p:tagLst xmlns:p="http://schemas.openxmlformats.org/presentationml/2006/main">
  <p:tag name="KSO_WM_UNIT_INDEX" val="2"/>
  <p:tag name="KSO_WM_UNIT_TYPE" val="α"/>
  <p:tag name="KSO_WM_BEAUTIFY_FLAG" val="#wm#"/>
</p:tagLst>
</file>

<file path=ppt/tags/tag215.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56"/>
  <p:tag name="KSO_WM_TEMPLATE_CATEGORY" val="custom"/>
  <p:tag name="KSO_WM_SLIDE_INDEX" val="8"/>
  <p:tag name="KSO_WM_SLIDE_ID" val="custom20235956_8"/>
  <p:tag name="KSO_WM_TEMPLATE_MASTER_TYPE" val="0"/>
  <p:tag name="KSO_WM_SLIDE_LAYOUT" val="a_f"/>
  <p:tag name="KSO_WM_SLIDE_LAYOUT_CNT" val="1_1"/>
  <p:tag name="KSO_WM_SLIDE_SIZE" val="850*457"/>
  <p:tag name="KSO_WM_SLIDE_POSITION" val="54*28"/>
</p:tagLst>
</file>

<file path=ppt/tags/tag216.xml><?xml version="1.0" encoding="utf-8"?>
<p:tagLst xmlns:p="http://schemas.openxmlformats.org/presentationml/2006/main">
  <p:tag name="KSO_WM_UNIT_INDEX" val="1"/>
  <p:tag name="KSO_WM_UNIT_TYPE" val="j"/>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5213_1*f*1"/>
  <p:tag name="KSO_WM_TEMPLATE_CATEGORY" val="custom"/>
  <p:tag name="KSO_WM_TEMPLATE_INDEX" val="20235213"/>
  <p:tag name="KSO_WM_UNIT_LAYERLEVEL" val="1"/>
  <p:tag name="KSO_WM_TAG_VERSION" val="3.0"/>
  <p:tag name="KSO_WM_BEAUTIFY_FLAG" val="#wm#"/>
  <p:tag name="KSO_WM_UNIT_SUBTYPE" val="a"/>
  <p:tag name="KSO_WM_UNIT_TEXT_LAYER_COUNT" val="1"/>
  <p:tag name="KSO_WM_UNIT_NOCLEAR" val="0"/>
  <p:tag name="KSO_WM_UNIT_VALUE" val="27"/>
  <p:tag name="KSO_WM_UNIT_TYPE" val="f"/>
  <p:tag name="KSO_WM_UNIT_INDEX" val="1"/>
  <p:tag name="KSO_WM_UNIT_PRESET_TEXT" val="单击此处添加文本"/>
  <p:tag name="KSO_WM_UNIT_TEXT_TYPE" val="1"/>
</p:tagLst>
</file>

<file path=ppt/tags/tag218.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56"/>
  <p:tag name="KSO_WM_TEMPLATE_CATEGORY" val="custom"/>
  <p:tag name="KSO_WM_SLIDE_INDEX" val="8"/>
  <p:tag name="KSO_WM_SLIDE_ID" val="custom20235956_8"/>
  <p:tag name="KSO_WM_TEMPLATE_MASTER_TYPE" val="0"/>
  <p:tag name="KSO_WM_SLIDE_LAYOUT" val="a_f"/>
  <p:tag name="KSO_WM_SLIDE_LAYOUT_CNT" val="1_1"/>
  <p:tag name="KSO_WM_SLIDE_SIZE" val="850*457"/>
  <p:tag name="KSO_WM_SLIDE_POSITION" val="54*28"/>
</p:tagLst>
</file>

<file path=ppt/tags/tag219.xml><?xml version="1.0" encoding="utf-8"?>
<p:tagLst xmlns:p="http://schemas.openxmlformats.org/presentationml/2006/main">
  <p:tag name="KSO_WM_UNIT_INDEX" val="1"/>
  <p:tag name="KSO_WM_UNIT_TYPE" val="j"/>
  <p:tag name="KSO_WM_BEAUTIFY_FLAG" val="#wm#"/>
</p:tagLst>
</file>

<file path=ppt/tags/tag2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20.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56"/>
  <p:tag name="KSO_WM_TEMPLATE_CATEGORY" val="custom"/>
  <p:tag name="KSO_WM_SLIDE_INDEX" val="8"/>
  <p:tag name="KSO_WM_SLIDE_ID" val="custom20235956_8"/>
  <p:tag name="KSO_WM_TEMPLATE_MASTER_TYPE" val="0"/>
  <p:tag name="KSO_WM_SLIDE_LAYOUT" val="a_f"/>
  <p:tag name="KSO_WM_SLIDE_LAYOUT_CNT" val="1_1"/>
  <p:tag name="KSO_WM_SLIDE_SIZE" val="850*457"/>
  <p:tag name="KSO_WM_SLIDE_POSITION" val="54*28"/>
</p:tagLst>
</file>

<file path=ppt/tags/tag221.xml><?xml version="1.0" encoding="utf-8"?>
<p:tagLst xmlns:p="http://schemas.openxmlformats.org/presentationml/2006/main">
  <p:tag name="KSO_WM_UNIT_INDEX" val="1"/>
  <p:tag name="KSO_WM_UNIT_TYPE" val="j"/>
  <p:tag name="KSO_WM_BEAUTIFY_FLAG" val="#wm#"/>
</p:tagLst>
</file>

<file path=ppt/tags/tag222.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56"/>
  <p:tag name="KSO_WM_TEMPLATE_CATEGORY" val="custom"/>
  <p:tag name="KSO_WM_SLIDE_INDEX" val="8"/>
  <p:tag name="KSO_WM_SLIDE_ID" val="custom20235956_8"/>
  <p:tag name="KSO_WM_TEMPLATE_MASTER_TYPE" val="0"/>
  <p:tag name="KSO_WM_SLIDE_LAYOUT" val="a_f"/>
  <p:tag name="KSO_WM_SLIDE_LAYOUT_CNT" val="1_1"/>
  <p:tag name="KSO_WM_SLIDE_SIZE" val="850*457"/>
  <p:tag name="KSO_WM_SLIDE_POSITION" val="54*28"/>
</p:tagLst>
</file>

<file path=ppt/tags/tag223.xml><?xml version="1.0" encoding="utf-8"?>
<p:tagLst xmlns:p="http://schemas.openxmlformats.org/presentationml/2006/main">
  <p:tag name="KSO_WM_UNIT_INDEX" val="1"/>
  <p:tag name="KSO_WM_UNIT_TYPE" val="j"/>
  <p:tag name="KSO_WM_BEAUTIFY_FLAG" val="#wm#"/>
</p:tagLst>
</file>

<file path=ppt/tags/tag224.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56"/>
  <p:tag name="KSO_WM_TEMPLATE_CATEGORY" val="custom"/>
  <p:tag name="KSO_WM_SLIDE_INDEX" val="8"/>
  <p:tag name="KSO_WM_SLIDE_ID" val="custom20235956_8"/>
  <p:tag name="KSO_WM_TEMPLATE_MASTER_TYPE" val="0"/>
  <p:tag name="KSO_WM_SLIDE_LAYOUT" val="a_f"/>
  <p:tag name="KSO_WM_SLIDE_LAYOUT_CNT" val="1_1"/>
  <p:tag name="KSO_WM_SLIDE_SIZE" val="850*457"/>
  <p:tag name="KSO_WM_SLIDE_POSITION" val="54*28"/>
</p:tagLst>
</file>

<file path=ppt/tags/tag225.xml><?xml version="1.0" encoding="utf-8"?>
<p:tagLst xmlns:p="http://schemas.openxmlformats.org/presentationml/2006/main">
  <p:tag name="KSO_WM_UNIT_INDEX" val="1"/>
  <p:tag name="KSO_WM_UNIT_TYPE" val="j"/>
  <p:tag name="KSO_WM_BEAUTIFY_FLAG" val="#wm#"/>
</p:tagLst>
</file>

<file path=ppt/tags/tag226.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56"/>
  <p:tag name="KSO_WM_TEMPLATE_CATEGORY" val="custom"/>
  <p:tag name="KSO_WM_SLIDE_INDEX" val="8"/>
  <p:tag name="KSO_WM_SLIDE_ID" val="custom20235956_8"/>
  <p:tag name="KSO_WM_TEMPLATE_MASTER_TYPE" val="0"/>
  <p:tag name="KSO_WM_SLIDE_LAYOUT" val="a_f"/>
  <p:tag name="KSO_WM_SLIDE_LAYOUT_CNT" val="1_1"/>
  <p:tag name="KSO_WM_SLIDE_SIZE" val="850*457"/>
  <p:tag name="KSO_WM_SLIDE_POSITION" val="54*28"/>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229.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8441_1*f*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3.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8441_1*a*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标题"/>
</p:tagLst>
</file>

<file path=ppt/tags/tag231.xml><?xml version="1.0" encoding="utf-8"?>
<p:tagLst xmlns:p="http://schemas.openxmlformats.org/presentationml/2006/main">
  <p:tag name="KSO_WM_SLIDE_ID" val="custom20235956_8"/>
  <p:tag name="KSO_WM_TEMPLATE_SUBCATEGORY" val="29"/>
  <p:tag name="KSO_WM_TEMPLATE_MASTER_TYPE" val="0"/>
  <p:tag name="KSO_WM_TEMPLATE_COLOR_TYPE" val="0"/>
  <p:tag name="KSO_WM_SLIDE_TYPE" val="text"/>
  <p:tag name="KSO_WM_SLIDE_SUBTYPE" val="pureTxt"/>
  <p:tag name="KSO_WM_SLIDE_ITEM_CNT" val="0"/>
  <p:tag name="KSO_WM_SLIDE_INDEX" val="8"/>
  <p:tag name="KSO_WM_SLIDE_SIZE" val="850*457"/>
  <p:tag name="KSO_WM_SLIDE_POSITION" val="54*28"/>
  <p:tag name="KSO_WM_TAG_VERSION" val="3.0"/>
  <p:tag name="KSO_WM_BEAUTIFY_FLAG" val="#wm#"/>
  <p:tag name="KSO_WM_TEMPLATE_CATEGORY" val="custom"/>
  <p:tag name="KSO_WM_TEMPLATE_INDEX" val="20235956"/>
  <p:tag name="KSO_WM_SLIDE_LAYOUT" val="a_f"/>
  <p:tag name="KSO_WM_SLIDE_LAYOUT_CNT" val="1_1"/>
</p:tagLst>
</file>

<file path=ppt/tags/tag2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4413_1*a*1"/>
  <p:tag name="KSO_WM_TEMPLATE_CATEGORY" val="custom"/>
  <p:tag name="KSO_WM_TEMPLATE_INDEX" val="20234413"/>
  <p:tag name="KSO_WM_UNIT_LAYERLEVEL" val="1"/>
  <p:tag name="KSO_WM_TAG_VERSION" val="3.0"/>
  <p:tag name="KSO_WM_BEAUTIFY_FLAG" val="#wm#"/>
  <p:tag name="KSO_WM_UNIT_TEXT_TYPE" val="1"/>
  <p:tag name="KSO_WM_UNIT_PRESET_TEXT" val="单击此处添加标题"/>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4413_1*i*1"/>
  <p:tag name="KSO_WM_TEMPLATE_CATEGORY" val="custom"/>
  <p:tag name="KSO_WM_TEMPLATE_INDEX" val="20234413"/>
  <p:tag name="KSO_WM_UNIT_LAYERLEVEL" val="1"/>
  <p:tag name="KSO_WM_TAG_VERSION" val="3.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4413_1*i*2"/>
  <p:tag name="KSO_WM_TEMPLATE_CATEGORY" val="custom"/>
  <p:tag name="KSO_WM_TEMPLATE_INDEX" val="20234413"/>
  <p:tag name="KSO_WM_UNIT_LAYERLEVEL" val="1"/>
  <p:tag name="KSO_WM_TAG_VERSION" val="3.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4413_1*i*3"/>
  <p:tag name="KSO_WM_TEMPLATE_CATEGORY" val="custom"/>
  <p:tag name="KSO_WM_TEMPLATE_INDEX" val="20234413"/>
  <p:tag name="KSO_WM_UNIT_LAYERLEVEL" val="1"/>
  <p:tag name="KSO_WM_TAG_VERSION" val="3.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4413_1*i*4"/>
  <p:tag name="KSO_WM_TEMPLATE_CATEGORY" val="custom"/>
  <p:tag name="KSO_WM_TEMPLATE_INDEX" val="20234413"/>
  <p:tag name="KSO_WM_UNIT_LAYERLEVEL" val="1"/>
  <p:tag name="KSO_WM_TAG_VERSION" val="3.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34413_1*i*5"/>
  <p:tag name="KSO_WM_TEMPLATE_CATEGORY" val="custom"/>
  <p:tag name="KSO_WM_TEMPLATE_INDEX" val="20234413"/>
  <p:tag name="KSO_WM_UNIT_LAYERLEVEL" val="1"/>
  <p:tag name="KSO_WM_TAG_VERSION" val="3.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custom20234413_1*i*6"/>
  <p:tag name="KSO_WM_TEMPLATE_CATEGORY" val="custom"/>
  <p:tag name="KSO_WM_TEMPLATE_INDEX" val="20234413"/>
  <p:tag name="KSO_WM_UNIT_LAYERLEVEL" val="1"/>
  <p:tag name="KSO_WM_TAG_VERSION" val="3.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7"/>
  <p:tag name="KSO_WM_UNIT_ID" val="custom20234413_1*i*7"/>
  <p:tag name="KSO_WM_TEMPLATE_CATEGORY" val="custom"/>
  <p:tag name="KSO_WM_TEMPLATE_INDEX" val="20234413"/>
  <p:tag name="KSO_WM_UNIT_LAYERLEVEL" val="1"/>
  <p:tag name="KSO_WM_TAG_VERSION" val="3.0"/>
  <p:tag name="KSO_WM_BEAUTIFY_FLAG" val="#wm#"/>
</p:tagLst>
</file>

<file path=ppt/tags/tag2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8"/>
  <p:tag name="KSO_WM_UNIT_ID" val="custom20234413_1*i*8"/>
  <p:tag name="KSO_WM_TEMPLATE_CATEGORY" val="custom"/>
  <p:tag name="KSO_WM_TEMPLATE_INDEX" val="20234413"/>
  <p:tag name="KSO_WM_UNIT_LAYERLEVEL" val="1"/>
  <p:tag name="KSO_WM_TAG_VERSION" val="3.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9"/>
  <p:tag name="KSO_WM_UNIT_ID" val="custom20234413_1*i*9"/>
  <p:tag name="KSO_WM_TEMPLATE_CATEGORY" val="custom"/>
  <p:tag name="KSO_WM_TEMPLATE_INDEX" val="20234413"/>
  <p:tag name="KSO_WM_UNIT_LAYERLEVEL" val="1"/>
  <p:tag name="KSO_WM_TAG_VERSION" val="3.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0"/>
  <p:tag name="KSO_WM_UNIT_ID" val="custom20234413_1*i*10"/>
  <p:tag name="KSO_WM_TEMPLATE_CATEGORY" val="custom"/>
  <p:tag name="KSO_WM_TEMPLATE_INDEX" val="20234413"/>
  <p:tag name="KSO_WM_UNIT_LAYERLEVEL" val="1"/>
  <p:tag name="KSO_WM_TAG_VERSION" val="3.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1"/>
  <p:tag name="KSO_WM_UNIT_ID" val="custom20234413_1*i*11"/>
  <p:tag name="KSO_WM_TEMPLATE_CATEGORY" val="custom"/>
  <p:tag name="KSO_WM_TEMPLATE_INDEX" val="20234413"/>
  <p:tag name="KSO_WM_UNIT_LAYERLEVEL" val="1"/>
  <p:tag name="KSO_WM_TAG_VERSION" val="3.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2"/>
  <p:tag name="KSO_WM_UNIT_ID" val="custom20234413_1*i*12"/>
  <p:tag name="KSO_WM_TEMPLATE_CATEGORY" val="custom"/>
  <p:tag name="KSO_WM_TEMPLATE_INDEX" val="20234413"/>
  <p:tag name="KSO_WM_UNIT_LAYERLEVEL" val="1"/>
  <p:tag name="KSO_WM_TAG_VERSION" val="3.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3"/>
  <p:tag name="KSO_WM_UNIT_ID" val="custom20234413_1*i*13"/>
  <p:tag name="KSO_WM_TEMPLATE_CATEGORY" val="custom"/>
  <p:tag name="KSO_WM_TEMPLATE_INDEX" val="20234413"/>
  <p:tag name="KSO_WM_UNIT_LAYERLEVEL" val="1"/>
  <p:tag name="KSO_WM_TAG_VERSION" val="3.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4"/>
  <p:tag name="KSO_WM_UNIT_ID" val="custom20234413_1*i*14"/>
  <p:tag name="KSO_WM_TEMPLATE_CATEGORY" val="custom"/>
  <p:tag name="KSO_WM_TEMPLATE_INDEX" val="20234413"/>
  <p:tag name="KSO_WM_UNIT_LAYERLEVEL" val="1"/>
  <p:tag name="KSO_WM_TAG_VERSION" val="3.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5"/>
  <p:tag name="KSO_WM_UNIT_ID" val="custom20234413_1*i*15"/>
  <p:tag name="KSO_WM_TEMPLATE_CATEGORY" val="custom"/>
  <p:tag name="KSO_WM_TEMPLATE_INDEX" val="20234413"/>
  <p:tag name="KSO_WM_UNIT_LAYERLEVEL" val="1"/>
  <p:tag name="KSO_WM_TAG_VERSION" val="3.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6"/>
  <p:tag name="KSO_WM_UNIT_ID" val="custom20234413_1*i*16"/>
  <p:tag name="KSO_WM_TEMPLATE_CATEGORY" val="custom"/>
  <p:tag name="KSO_WM_TEMPLATE_INDEX" val="20234413"/>
  <p:tag name="KSO_WM_UNIT_LAYERLEVEL" val="1"/>
  <p:tag name="KSO_WM_TAG_VERSION" val="3.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7"/>
  <p:tag name="KSO_WM_UNIT_ID" val="custom20234413_1*i*17"/>
  <p:tag name="KSO_WM_TEMPLATE_CATEGORY" val="custom"/>
  <p:tag name="KSO_WM_TEMPLATE_INDEX" val="20234413"/>
  <p:tag name="KSO_WM_UNIT_LAYERLEVEL" val="1"/>
  <p:tag name="KSO_WM_TAG_VERSION" val="3.0"/>
  <p:tag name="KSO_WM_BEAUTIFY_FLAG" val="#wm#"/>
</p:tagLst>
</file>

<file path=ppt/tags/tag25.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0.xml><?xml version="1.0" encoding="utf-8"?>
<p:tagLst xmlns:p="http://schemas.openxmlformats.org/presentationml/2006/main">
  <p:tag name="KSO_WM_UNIT_VALUE" val="126*126"/>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4420_2*l_h_x*1_2_1"/>
  <p:tag name="KSO_WM_TEMPLATE_CATEGORY" val="diagram"/>
  <p:tag name="KSO_WM_TEMPLATE_INDEX" val="20234420"/>
  <p:tag name="KSO_WM_UNIT_LAYERLEVEL" val="1_1_1"/>
  <p:tag name="KSO_WM_TAG_VERSION" val="3.0"/>
  <p:tag name="KSO_WM_DIAGRAM_MAX_ITEMCNT" val="4"/>
  <p:tag name="KSO_WM_DIAGRAM_MIN_ITEMCNT" val="3"/>
  <p:tag name="KSO_WM_DIAGRAM_VIRTUALLY_FRAME" val="{&quot;height&quot;:260.80291748046875,&quot;width&quot;:303.17749023437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DIAGRAM_VERSION" val="3"/>
  <p:tag name="KSO_WM_DIAGRAM_COLOR_TRICK" val="1"/>
  <p:tag name="KSO_WM_DIAGRAM_COLOR_TEXT_CAN_REMOVE" val="n"/>
</p:tagLst>
</file>

<file path=ppt/tags/tag251.xml><?xml version="1.0" encoding="utf-8"?>
<p:tagLst xmlns:p="http://schemas.openxmlformats.org/presentationml/2006/main">
  <p:tag name="KSO_WM_UNIT_VALUE" val="126*126"/>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4420_2*l_h_x*1_1_1"/>
  <p:tag name="KSO_WM_TEMPLATE_CATEGORY" val="diagram"/>
  <p:tag name="KSO_WM_TEMPLATE_INDEX" val="20234420"/>
  <p:tag name="KSO_WM_UNIT_LAYERLEVEL" val="1_1_1"/>
  <p:tag name="KSO_WM_TAG_VERSION" val="3.0"/>
  <p:tag name="KSO_WM_DIAGRAM_MAX_ITEMCNT" val="4"/>
  <p:tag name="KSO_WM_DIAGRAM_MIN_ITEMCNT" val="3"/>
  <p:tag name="KSO_WM_DIAGRAM_VIRTUALLY_FRAME" val="{&quot;height&quot;:260.80291748046875,&quot;width&quot;:303.17749023437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DIAGRAM_VERSION" val="3"/>
  <p:tag name="KSO_WM_DIAGRAM_COLOR_TRICK" val="1"/>
  <p:tag name="KSO_WM_DIAGRAM_COLOR_TEXT_CAN_REMOVE" val="n"/>
</p:tagLst>
</file>

<file path=ppt/tags/tag252.xml><?xml version="1.0" encoding="utf-8"?>
<p:tagLst xmlns:p="http://schemas.openxmlformats.org/presentationml/2006/main">
  <p:tag name="KSO_WM_UNIT_VALUE" val="127*127"/>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34420_2*l_h_x*1_3_1"/>
  <p:tag name="KSO_WM_TEMPLATE_CATEGORY" val="diagram"/>
  <p:tag name="KSO_WM_TEMPLATE_INDEX" val="20234420"/>
  <p:tag name="KSO_WM_UNIT_LAYERLEVEL" val="1_1_1"/>
  <p:tag name="KSO_WM_TAG_VERSION" val="3.0"/>
  <p:tag name="KSO_WM_DIAGRAM_MAX_ITEMCNT" val="4"/>
  <p:tag name="KSO_WM_DIAGRAM_MIN_ITEMCNT" val="3"/>
  <p:tag name="KSO_WM_DIAGRAM_VIRTUALLY_FRAME" val="{&quot;height&quot;:260.80291748046875,&quot;width&quot;:303.17749023437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DIAGRAM_VERSION" val="3"/>
  <p:tag name="KSO_WM_DIAGRAM_COLOR_TRICK" val="1"/>
  <p:tag name="KSO_WM_DIAGRAM_COLOR_TEXT_CAN_REMOVE" val="n"/>
</p:tagLst>
</file>

<file path=ppt/tags/tag253.xml><?xml version="1.0" encoding="utf-8"?>
<p:tagLst xmlns:p="http://schemas.openxmlformats.org/presentationml/2006/main">
  <p:tag name="KSO_WM_UNIT_VALUE" val="126*126"/>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34420_2*l_h_x*1_4_1"/>
  <p:tag name="KSO_WM_TEMPLATE_CATEGORY" val="diagram"/>
  <p:tag name="KSO_WM_TEMPLATE_INDEX" val="20234420"/>
  <p:tag name="KSO_WM_UNIT_LAYERLEVEL" val="1_1_1"/>
  <p:tag name="KSO_WM_TAG_VERSION" val="3.0"/>
  <p:tag name="KSO_WM_DIAGRAM_MAX_ITEMCNT" val="4"/>
  <p:tag name="KSO_WM_DIAGRAM_MIN_ITEMCNT" val="3"/>
  <p:tag name="KSO_WM_DIAGRAM_VIRTUALLY_FRAME" val="{&quot;height&quot;:260.80291748046875,&quot;width&quot;:303.177490234375}"/>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BEAUTIFY_FLAG" val="#wm#"/>
  <p:tag name="KSO_WM_DIAGRAM_VERSION" val="3"/>
  <p:tag name="KSO_WM_DIAGRAM_COLOR_TRICK" val="1"/>
  <p:tag name="KSO_WM_DIAGRAM_COLOR_TEXT_CAN_REMOVE" val="n"/>
</p:tagLst>
</file>

<file path=ppt/tags/tag254.xml><?xml version="1.0" encoding="utf-8"?>
<p:tagLst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420_2*l_h_f*1_1_1"/>
  <p:tag name="KSO_WM_TEMPLATE_CATEGORY" val="diagram"/>
  <p:tag name="KSO_WM_TEMPLATE_INDEX" val="20234420"/>
  <p:tag name="KSO_WM_UNIT_LAYERLEVEL" val="1_1_1"/>
  <p:tag name="KSO_WM_TAG_VERSION" val="3.0"/>
  <p:tag name="KSO_WM_DIAGRAM_MAX_ITEMCNT" val="4"/>
  <p:tag name="KSO_WM_DIAGRAM_MIN_ITEMCNT" val="3"/>
  <p:tag name="KSO_WM_DIAGRAM_VIRTUALLY_FRAME" val="{&quot;height&quot;:260.80291748046875,&quot;width&quot;:303.177490234375}"/>
  <p:tag name="KSO_WM_DIAGRAM_COLOR_MATCH_VALUE" val="{&quot;shape&quot;:{&quot;fill&quot;:{&quot;solid&quot;:{&quot;brightness&quot;:0.800000011920929,&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UNIT_PRESET_TEXT" val="单击此处输入文本具体内容"/>
</p:tagLst>
</file>

<file path=ppt/tags/tag255.xml><?xml version="1.0" encoding="utf-8"?>
<p:tagLst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420_2*l_h_f*1_2_1"/>
  <p:tag name="KSO_WM_TEMPLATE_CATEGORY" val="diagram"/>
  <p:tag name="KSO_WM_TEMPLATE_INDEX" val="20234420"/>
  <p:tag name="KSO_WM_UNIT_LAYERLEVEL" val="1_1_1"/>
  <p:tag name="KSO_WM_TAG_VERSION" val="3.0"/>
  <p:tag name="KSO_WM_DIAGRAM_MAX_ITEMCNT" val="4"/>
  <p:tag name="KSO_WM_DIAGRAM_MIN_ITEMCNT" val="3"/>
  <p:tag name="KSO_WM_DIAGRAM_VIRTUALLY_FRAME" val="{&quot;height&quot;:260.80291748046875,&quot;width&quot;:303.177490234375}"/>
  <p:tag name="KSO_WM_DIAGRAM_COLOR_MATCH_VALUE" val="{&quot;shape&quot;:{&quot;fill&quot;:{&quot;solid&quot;:{&quot;brightness&quot;:0.800000011920929,&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UNIT_PRESET_TEXT" val="单击此处输入文本具体内容"/>
</p:tagLst>
</file>

<file path=ppt/tags/tag256.xml><?xml version="1.0" encoding="utf-8"?>
<p:tagLst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420_2*l_h_f*1_3_1"/>
  <p:tag name="KSO_WM_TEMPLATE_CATEGORY" val="diagram"/>
  <p:tag name="KSO_WM_TEMPLATE_INDEX" val="20234420"/>
  <p:tag name="KSO_WM_UNIT_LAYERLEVEL" val="1_1_1"/>
  <p:tag name="KSO_WM_TAG_VERSION" val="3.0"/>
  <p:tag name="KSO_WM_DIAGRAM_MAX_ITEMCNT" val="4"/>
  <p:tag name="KSO_WM_DIAGRAM_MIN_ITEMCNT" val="3"/>
  <p:tag name="KSO_WM_DIAGRAM_VIRTUALLY_FRAME" val="{&quot;height&quot;:260.80291748046875,&quot;width&quot;:303.177490234375}"/>
  <p:tag name="KSO_WM_DIAGRAM_COLOR_MATCH_VALUE" val="{&quot;shape&quot;:{&quot;fill&quot;:{&quot;solid&quot;:{&quot;brightness&quot;:0.800000011920929,&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UNIT_PRESET_TEXT" val="单击此处输入文本具体内容"/>
</p:tagLst>
</file>

<file path=ppt/tags/tag257.xml><?xml version="1.0" encoding="utf-8"?>
<p:tagLst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4420_2*l_h_f*1_4_1"/>
  <p:tag name="KSO_WM_TEMPLATE_CATEGORY" val="diagram"/>
  <p:tag name="KSO_WM_TEMPLATE_INDEX" val="20234420"/>
  <p:tag name="KSO_WM_UNIT_LAYERLEVEL" val="1_1_1"/>
  <p:tag name="KSO_WM_TAG_VERSION" val="3.0"/>
  <p:tag name="KSO_WM_DIAGRAM_MAX_ITEMCNT" val="4"/>
  <p:tag name="KSO_WM_DIAGRAM_MIN_ITEMCNT" val="3"/>
  <p:tag name="KSO_WM_DIAGRAM_VIRTUALLY_FRAME" val="{&quot;height&quot;:260.80291748046875,&quot;width&quot;:303.177490234375}"/>
  <p:tag name="KSO_WM_DIAGRAM_COLOR_MATCH_VALUE" val="{&quot;shape&quot;:{&quot;fill&quot;:{&quot;solid&quot;:{&quot;brightness&quot;:0.800000011920929,&quot;colorType&quot;:1,&quot;foreColorIndex&quot;:5,&quot;transparency&quot;:0.400000005960464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DIAGRAM_VERSION" val="3"/>
  <p:tag name="KSO_WM_DIAGRAM_COLOR_TRICK" val="1"/>
  <p:tag name="KSO_WM_DIAGRAM_COLOR_TEXT_CAN_REMOVE" val="n"/>
  <p:tag name="KSO_WM_UNIT_FILL_TYPE" val="1"/>
  <p:tag name="KSO_WM_UNIT_FILL_FORE_SCHEMECOLOR_INDEX" val="5"/>
  <p:tag name="KSO_WM_UNIT_FILL_FORE_SCHEMECOLOR_INDEX_BRIGHTNESS" val="0.8"/>
  <p:tag name="KSO_WM_UNIT_TEXT_FILL_FORE_SCHEMECOLOR_INDEX" val="1"/>
  <p:tag name="KSO_WM_UNIT_TEXT_FILL_TYPE" val="1"/>
  <p:tag name="KSO_WM_UNIT_PRESET_TEXT" val="单击此处输入文本具体内容"/>
</p:tagLst>
</file>

<file path=ppt/tags/tag258.xml><?xml version="1.0" encoding="utf-8"?>
<p:tagLst xmlns:p="http://schemas.openxmlformats.org/presentationml/2006/main">
  <p:tag name="KSO_WM_SLIDE_ID" val="custom20235956_8"/>
  <p:tag name="KSO_WM_TEMPLATE_SUBCATEGORY" val="29"/>
  <p:tag name="KSO_WM_TEMPLATE_MASTER_TYPE" val="0"/>
  <p:tag name="KSO_WM_TEMPLATE_COLOR_TYPE" val="0"/>
  <p:tag name="KSO_WM_SLIDE_ITEM_CNT" val="0"/>
  <p:tag name="KSO_WM_SLIDE_INDEX" val="8"/>
  <p:tag name="KSO_WM_TAG_VERSION" val="3.0"/>
  <p:tag name="KSO_WM_BEAUTIFY_FLAG" val="#wm#"/>
  <p:tag name="KSO_WM_TEMPLATE_CATEGORY" val="custom"/>
  <p:tag name="KSO_WM_TEMPLATE_INDEX" val="20235956"/>
  <p:tag name="KSO_WM_SLIDE_TYPE" val="text"/>
  <p:tag name="KSO_WM_SLIDE_SUBTYPE" val="pureTxt"/>
  <p:tag name="KSO_WM_SLIDE_SIZE" val="850*457"/>
  <p:tag name="KSO_WM_SLIDE_POSITION" val="54*28"/>
  <p:tag name="KSO_WM_SLIDE_LAYOUT" val="a_f"/>
  <p:tag name="KSO_WM_SLIDE_LAYOUT_CNT" val="1_1"/>
  <p:tag name="KSO_WM_SPECIAL_SOURCE" val="bdnull"/>
  <p:tag name="KSO_WM_DIAGRAM_GROUP_CODE" val="l1-1"/>
  <p:tag name="KSO_WM_SLIDE_DIAGTYPE" val="l"/>
</p:tagLst>
</file>

<file path=ppt/tags/tag259.xml><?xml version="1.0" encoding="utf-8"?>
<p:tagLst xmlns:p="http://schemas.openxmlformats.org/presentationml/2006/main">
  <p:tag name="KSO_WM_UNIT_TYPE" val="a"/>
  <p:tag name="KSO_WM_UNIT_INDEX" val="1"/>
  <p:tag name="KSO_WM_BEAUTIFY_FLAG" val="#wm#"/>
  <p:tag name="KSO_WM_TAG_VERSION" val="3.0"/>
  <p:tag name="KSO_WM_UNIT_ID" val="custom20236796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6796"/>
  <p:tag name="KSO_WM_TEMPLATE_CATEGORY" val="custom"/>
  <p:tag name="KSO_WM_UNIT_ISCONTENTSTITLE" val="0"/>
  <p:tag name="KSO_WM_UNIT_VALUE" val="16"/>
  <p:tag name="KSO_WM_UNIT_TEXT_TYPE" val="1"/>
  <p:tag name="KSO_WM_UNIT_PRESET_TEXT" val="添加章节标题"/>
</p:tagLst>
</file>

<file path=ppt/tags/tag2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0.xml><?xml version="1.0" encoding="utf-8"?>
<p:tagLst xmlns:p="http://schemas.openxmlformats.org/presentationml/2006/main">
  <p:tag name="KSO_WM_SLIDE_TYPE" val="sectionTitle"/>
  <p:tag name="KSO_WM_TEMPLATE_SUBCATEGORY" val="29"/>
  <p:tag name="KSO_WM_TEMPLATE_COLOR_TYPE" val="0"/>
  <p:tag name="KSO_WM_TAG_VERSION" val="3.0"/>
  <p:tag name="KSO_WM_SLIDE_SUBTYPE" val="pureTxt"/>
  <p:tag name="KSO_WM_SLIDE_ITEM_CNT" val="0"/>
  <p:tag name="KSO_WM_BEAUTIFY_FLAG" val="#wm#"/>
  <p:tag name="KSO_WM_TEMPLATE_INDEX" val="20236796"/>
  <p:tag name="KSO_WM_TEMPLATE_CATEGORY" val="custom"/>
  <p:tag name="KSO_WM_SLIDE_INDEX" val="7"/>
  <p:tag name="KSO_WM_SLIDE_ID" val="custom20236796_7"/>
  <p:tag name="KSO_WM_TEMPLATE_MASTER_TYPE" val="0"/>
  <p:tag name="KSO_WM_SLIDE_LAYOUT" val="a_e"/>
  <p:tag name="KSO_WM_SLIDE_LAYOUT_CNT" val="1_1"/>
</p:tagLst>
</file>

<file path=ppt/tags/tag26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0321_5*a*1"/>
  <p:tag name="KSO_WM_TEMPLATE_CATEGORY" val="diagram"/>
  <p:tag name="KSO_WM_TEMPLATE_INDEX" val="20230321"/>
  <p:tag name="KSO_WM_UNIT_LAYERLEVEL" val="1"/>
  <p:tag name="KSO_WM_TAG_VERSION" val="3.0"/>
  <p:tag name="KSO_WM_BEAUTIFY_FLAG" val="#wm#"/>
  <p:tag name="KSO_WM_DIAGRAM_GROUP_CODE" val="n1-1"/>
  <p:tag name="KSO_WM_UNIT_PRESET_TEXT" val="单击此处添加标题"/>
  <p:tag name="KSO_WM_UNIT_TEXT_TYPE" val="1"/>
  <p:tag name="KSO_WM_UNIT_TEXT_FILL_FORE_SCHEMECOLOR_INDEX" val="15"/>
  <p:tag name="KSO_WM_UNIT_TEXT_FILL_TYPE" val="1"/>
  <p:tag name="KSO_WM_UNIT_USESOURCEFORMAT_APPLY" val="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i*1_1_11"/>
  <p:tag name="KSO_WM_TEMPLATE_CATEGORY" val="diagram"/>
  <p:tag name="KSO_WM_TEMPLATE_INDEX" val="20230321"/>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11"/>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type&quot;:0},&quot;glow&quot;:{&quot;colorType&quot;:0},&quot;line&quot;:{&quot;solidLine&quot;:{&quot;brightness&quot;:0,&quot;colorType&quot;:1,&quot;foreColorIndex&quot;:5,&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LINE_FILL_TYPE" val="2"/>
  <p:tag name="KSO_WM_UNIT_TEXT_FILL_FORE_SCHEMECOLOR_INDEX" val="2"/>
  <p:tag name="KSO_WM_UNIT_TEXT_FILL_TYPE" val="1"/>
  <p:tag name="KSO_WM_UNIT_USESOURCEFORMAT_APPLY"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i*1_1_1"/>
  <p:tag name="KSO_WM_TEMPLATE_CATEGORY" val="diagram"/>
  <p:tag name="KSO_WM_TEMPLATE_INDEX" val="20230321"/>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DIAGRAM_GROUP_CODE" val="n1-1"/>
  <p:tag name="KSO_WM_UNIT_TYPE" val="n_h_i"/>
  <p:tag name="KSO_WM_UNIT_INDEX" val="1_1_1"/>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type&quot;:0},&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BEAUTIFY_FLAG" val="#wm#"/>
  <p:tag name="KSO_WM_UNIT_SHADOW_SCHEMECOLOR_INDEX" val="5"/>
  <p:tag name="KSO_WM_UNIT_TEXT_FILL_FORE_SCHEMECOLOR_INDEX" val="5"/>
  <p:tag name="KSO_WM_UNIT_TEXT_FILL_TYPE" val="1"/>
  <p:tag name="KSO_WM_UNIT_USESOURCEFORMAT_APPLY"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i*1_1_2"/>
  <p:tag name="KSO_WM_TEMPLATE_CATEGORY" val="diagram"/>
  <p:tag name="KSO_WM_TEMPLATE_INDEX" val="20230321"/>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DIAGRAM_GROUP_CODE" val="n1-1"/>
  <p:tag name="KSO_WM_UNIT_TYPE" val="n_h_i"/>
  <p:tag name="KSO_WM_UNIT_INDEX" val="1_1_2"/>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type&quot;:0},&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BEAUTIFY_FLAG" val="#wm#"/>
  <p:tag name="KSO_WM_UNIT_SHADOW_SCHEMECOLOR_INDEX" val="5"/>
  <p:tag name="KSO_WM_UNIT_TEXT_FILL_FORE_SCHEMECOLOR_INDEX" val="5"/>
  <p:tag name="KSO_WM_UNIT_TEXT_FILL_TYPE" val="1"/>
  <p:tag name="KSO_WM_UNIT_USESOURCEFORMAT_APPLY" val="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i*1_1_9"/>
  <p:tag name="KSO_WM_TEMPLATE_CATEGORY" val="diagram"/>
  <p:tag name="KSO_WM_TEMPLATE_INDEX" val="20230321"/>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9"/>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solid&quot;:{&quot;brightness&quot;:0,&quot;colorType&quot;:1,&quot;foreColorIndex&quot;:16,&quot;transparency&quot;:0},&quot;type&quot;:1},&quot;glow&quot;:{&quot;colorType&quot;:0},&quot;line&quot;:{&quot;gradient&quot;:[{&quot;brightness&quot;:0.949999988079071,&quot;colorType&quot;:1,&quot;foreColorIndex&quot;:5,&quot;pos&quot;:0.3499999940395355,&quot;transparency&quot;:1},{&quot;brightness&quot;:0.4000000059604645,&quot;colorType&quot;:1,&quot;foreColorIndex&quot;:5,&quot;pos&quot;:1,&quot;transparency&quot;:0},{&quot;brightness&quot;:0.699999988079071,&quot;colorType&quot;:1,&quot;foreColorIndex&quot;:5,&quot;pos&quot;:0.889999985694885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6"/>
  <p:tag name="KSO_WM_UNIT_FILL_FORE_SCHEMECOLOR_INDEX_BRIGHTNESS" val="0"/>
  <p:tag name="KSO_WM_UNIT_LINE_FORE_SCHEMECOLOR_INDEX" val="5"/>
  <p:tag name="KSO_WM_UNIT_TEXT_FILL_FORE_SCHEMECOLOR_INDEX" val="2"/>
  <p:tag name="KSO_WM_UNIT_TEXT_FILL_TYPE" val="1"/>
  <p:tag name="KSO_WM_UNIT_USESOURCEFORMAT_APPLY"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i*1_1_10"/>
  <p:tag name="KSO_WM_TEMPLATE_CATEGORY" val="diagram"/>
  <p:tag name="KSO_WM_TEMPLATE_INDEX" val="20230321"/>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10"/>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solid&quot;:{&quot;brightness&quot;:0.4000000059604645,&quot;colorType&quot;:1,&quot;foreColorIndex&quot;:13,&quot;transparency&quot;:0.8500000238418579},&quot;type&quot;:1},&quot;glow&quot;:{&quot;colorType&quot;:0},&quot;line&quot;:{&quot;gradient&quot;:[{&quot;brightness&quot;:0.949999988079071,&quot;colorType&quot;:1,&quot;foreColorIndex&quot;:5,&quot;pos&quot;:0.3499999940395355,&quot;transparency&quot;:1},{&quot;brightness&quot;:0.4000000059604645,&quot;colorType&quot;:1,&quot;foreColorIndex&quot;:5,&quot;pos&quot;:1,&quot;transparency&quot;:0},{&quot;brightness&quot;:0.699999988079071,&quot;colorType&quot;:1,&quot;foreColorIndex&quot;:5,&quot;pos&quot;:0.8899999856948853,&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13"/>
  <p:tag name="KSO_WM_UNIT_FILL_FORE_SCHEMECOLOR_INDEX_BRIGHTNESS" val="0.4"/>
  <p:tag name="KSO_WM_UNIT_LINE_FORE_SCHEMECOLOR_INDEX" val="5"/>
  <p:tag name="KSO_WM_UNIT_TEXT_FILL_FORE_SCHEMECOLOR_INDEX" val="2"/>
  <p:tag name="KSO_WM_UNIT_TEXT_FILL_TYPE" val="1"/>
  <p:tag name="KSO_WM_UNIT_USESOURCEFORMAT_APPLY"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i*1_1_8"/>
  <p:tag name="KSO_WM_TEMPLATE_CATEGORY" val="diagram"/>
  <p:tag name="KSO_WM_TEMPLATE_INDEX" val="20230321"/>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8"/>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gradient&quot;:[{&quot;brightness&quot;:0,&quot;colorType&quot;:1,&quot;foreColorIndex&quot;:5,&quot;pos&quot;:0.5400000214576721,&quot;transparency&quot;:0.30000001192092896},{&quot;brightness&quot;:0,&quot;colorType&quot;:1,&quot;foreColorIndex&quot;:5,&quot;pos&quot;:0,&quot;transparency&quot;:0.699999988079071},{&quot;brightness&quot;:0,&quot;colorType&quot;:1,&quot;foreColorIndex&quot;:5,&quot;pos&quot;:0.8100000023841858,&quot;transparency&quot;:0.20000000298023224},{&quot;brightness&quot;:0,&quot;colorType&quot;:1,&quot;foreColorIndex&quot;:5,&quot;pos&quot;:1,&quot;transparency&quot;:0.6000000238418579}],&quot;type&quot;:3},&quot;glow&quot;:{&quot;colorType&quot;:0},&quot;line&quot;:{&quot;gradient&quot;:[{&quot;brightness&quot;:0.949999988079071,&quot;colorType&quot;:1,&quot;foreColorIndex&quot;:5,&quot;pos&quot;:0,&quot;transparency&quot;:1},{&quot;brightness&quot;:0,&quot;colorType&quot;:1,&quot;foreColorIndex&quot;:5,&quot;pos&quot;:0.7799999713897705,&quot;transparency&quot;:0},{&quot;brightness&quot;:0,&quot;colorType&quot;:1,&quot;foreColorIndex&quot;:5,&quot;pos&quot;:1,&quot;transparency&quot;:0},{&quot;brightness&quot;:0,&quot;colorType&quot;:1,&quot;foreColorIndex&quot;:5,&quot;pos&quot;:0.7200000286102295,&quot;transparency&quot;:0},{&quot;brightness&quot;:0.699999988079071,&quot;colorType&quot;:1,&quot;foreColorIndex&quot;:5,&quot;pos&quot;:0.4699999988079071,&quot;transparency&quot;:0.9399999976158142}],&quot;type&quot;:2},&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i*1_1_4"/>
  <p:tag name="KSO_WM_TEMPLATE_CATEGORY" val="diagram"/>
  <p:tag name="KSO_WM_TEMPLATE_INDEX" val="20230321"/>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4"/>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gradient&quot;:[{&quot;brightness&quot;:0,&quot;colorType&quot;:1,&quot;foreColorIndex&quot;:5,&quot;pos&quot;:0.5400000214576721,&quot;transparency&quot;:0.800000011920929},{&quot;brightness&quot;:0,&quot;colorType&quot;:1,&quot;foreColorIndex&quot;:5,&quot;pos&quot;:0.1899999976158142,&quot;transparency&quot;:0.800000011920929},{&quot;brightness&quot;:0,&quot;colorType&quot;:1,&quot;foreColorIndex&quot;:5,&quot;pos&quot;:0.8100000023841858,&quot;transparency&quot;:0.6000000238418579},{&quot;brightness&quot;:0,&quot;colorType&quot;:1,&quot;foreColorIndex&quot;:5,&quot;pos&quot;:1,&quot;transparency&quot;:0.800000011920929}],&quot;type&quot;:3},&quot;glow&quot;:{&quot;colorType&quot;:0},&quot;line&quot;:{&quot;gradient&quot;:[{&quot;brightness&quot;:0,&quot;colorType&quot;:1,&quot;foreColorIndex&quot;:5,&quot;pos&quot;:0,&quot;transparency&quot;:0.8999999761581421},{&quot;brightness&quot;:0,&quot;colorType&quot;:1,&quot;foreColorIndex&quot;:5,&quot;pos&quot;:0.7799999713897705,&quot;transparency&quot;:0.5},{&quot;brightness&quot;:0.4000000059604645,&quot;colorType&quot;:1,&quot;foreColorIndex&quot;:5,&quot;pos&quot;:1,&quot;transparency&quot;:0},{&quot;brightness&quot;:0,&quot;colorType&quot;:1,&quot;foreColorIndex&quot;:5,&quot;pos&quot;:0.6299999952316284,&quot;transparency&quot;:0.6000000238418579},{&quot;brightness&quot;:0,&quot;colorType&quot;:1,&quot;foreColorIndex&quot;:5,&quot;pos&quot;:0.4699999988079071,&quot;transparency&quot;:1}],&quot;type&quot;:2},&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i*1_1_3"/>
  <p:tag name="KSO_WM_TEMPLATE_CATEGORY" val="diagram"/>
  <p:tag name="KSO_WM_TEMPLATE_INDEX" val="20230321"/>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3"/>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gradient&quot;:[{&quot;brightness&quot;:0,&quot;colorType&quot;:1,&quot;foreColorIndex&quot;:5,&quot;pos&quot;:0.5400000214576721,&quot;transparency&quot;:0.800000011920929},{&quot;brightness&quot;:0,&quot;colorType&quot;:1,&quot;foreColorIndex&quot;:5,&quot;pos&quot;:0.1899999976158142,&quot;transparency&quot;:0.800000011920929},{&quot;brightness&quot;:0,&quot;colorType&quot;:1,&quot;foreColorIndex&quot;:5,&quot;pos&quot;:0.8100000023841858,&quot;transparency&quot;:0.699999988079071},{&quot;brightness&quot;:0,&quot;colorType&quot;:1,&quot;foreColorIndex&quot;:5,&quot;pos&quot;:1,&quot;transparency&quot;:0.800000011920929}],&quot;type&quot;:3},&quot;glow&quot;:{&quot;colorType&quot;:0},&quot;line&quot;:{&quot;gradient&quot;:[{&quot;brightness&quot;:0,&quot;colorType&quot;:1,&quot;foreColorIndex&quot;:5,&quot;pos&quot;:0,&quot;transparency&quot;:0.8999999761581421},{&quot;brightness&quot;:0,&quot;colorType&quot;:1,&quot;foreColorIndex&quot;:5,&quot;pos&quot;:0.7799999713897705,&quot;transparency&quot;:0.5},{&quot;brightness&quot;:0.4000000059604645,&quot;colorType&quot;:1,&quot;foreColorIndex&quot;:5,&quot;pos&quot;:1,&quot;transparency&quot;:0},{&quot;brightness&quot;:0,&quot;colorType&quot;:1,&quot;foreColorIndex&quot;:5,&quot;pos&quot;:0.6299999952316284,&quot;transparency&quot;:0.6000000238418579},{&quot;brightness&quot;:0,&quot;colorType&quot;:1,&quot;foreColorIndex&quot;:5,&quot;pos&quot;:0.4699999988079071,&quot;transparency&quot;:1}],&quot;type&quot;:2},&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27.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i*1_1_5"/>
  <p:tag name="KSO_WM_TEMPLATE_CATEGORY" val="diagram"/>
  <p:tag name="KSO_WM_TEMPLATE_INDEX" val="20230321"/>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5"/>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gradient&quot;:[{&quot;brightness&quot;:0,&quot;colorType&quot;:1,&quot;foreColorIndex&quot;:5,&quot;pos&quot;:0.5400000214576721,&quot;transparency&quot;:0.800000011920929},{&quot;brightness&quot;:0,&quot;colorType&quot;:1,&quot;foreColorIndex&quot;:5,&quot;pos&quot;:0.1899999976158142,&quot;transparency&quot;:0.800000011920929},{&quot;brightness&quot;:0,&quot;colorType&quot;:1,&quot;foreColorIndex&quot;:5,&quot;pos&quot;:0.8100000023841858,&quot;transparency&quot;:0.800000011920929},{&quot;brightness&quot;:0,&quot;colorType&quot;:1,&quot;foreColorIndex&quot;:5,&quot;pos&quot;:1,&quot;transparency&quot;:0.800000011920929}],&quot;type&quot;:3},&quot;glow&quot;:{&quot;colorType&quot;:0},&quot;line&quot;:{&quot;gradient&quot;:[{&quot;brightness&quot;:0,&quot;colorType&quot;:1,&quot;foreColorIndex&quot;:5,&quot;pos&quot;:0,&quot;transparency&quot;:0.8999999761581421},{&quot;brightness&quot;:0,&quot;colorType&quot;:1,&quot;foreColorIndex&quot;:5,&quot;pos&quot;:0.7799999713897705,&quot;transparency&quot;:0.5},{&quot;brightness&quot;:0.4000000059604645,&quot;colorType&quot;:1,&quot;foreColorIndex&quot;:5,&quot;pos&quot;:1,&quot;transparency&quot;:0},{&quot;brightness&quot;:0,&quot;colorType&quot;:1,&quot;foreColorIndex&quot;:5,&quot;pos&quot;:0.6299999952316284,&quot;transparency&quot;:0.6000000238418579},{&quot;brightness&quot;:0,&quot;colorType&quot;:1,&quot;foreColorIndex&quot;:5,&quot;pos&quot;:0.4699999988079071,&quot;transparency&quot;:1}],&quot;type&quot;:2},&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i*1_1_6"/>
  <p:tag name="KSO_WM_TEMPLATE_CATEGORY" val="diagram"/>
  <p:tag name="KSO_WM_TEMPLATE_INDEX" val="20230321"/>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6"/>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gradient&quot;:[{&quot;brightness&quot;:0,&quot;colorType&quot;:1,&quot;foreColorIndex&quot;:5,&quot;pos&quot;:0.5400000214576721,&quot;transparency&quot;:0.800000011920929},{&quot;brightness&quot;:0,&quot;colorType&quot;:1,&quot;foreColorIndex&quot;:5,&quot;pos&quot;:0.1899999976158142,&quot;transparency&quot;:0.800000011920929},{&quot;brightness&quot;:0,&quot;colorType&quot;:1,&quot;foreColorIndex&quot;:5,&quot;pos&quot;:0.8100000023841858,&quot;transparency&quot;:0.800000011920929},{&quot;brightness&quot;:0,&quot;colorType&quot;:1,&quot;foreColorIndex&quot;:5,&quot;pos&quot;:1,&quot;transparency&quot;:0.800000011920929}],&quot;type&quot;:3},&quot;glow&quot;:{&quot;colorType&quot;:0},&quot;line&quot;:{&quot;gradient&quot;:[{&quot;brightness&quot;:0,&quot;colorType&quot;:1,&quot;foreColorIndex&quot;:5,&quot;pos&quot;:0,&quot;transparency&quot;:0.8999999761581421},{&quot;brightness&quot;:0,&quot;colorType&quot;:1,&quot;foreColorIndex&quot;:5,&quot;pos&quot;:0.7799999713897705,&quot;transparency&quot;:0.5},{&quot;brightness&quot;:0.4000000059604645,&quot;colorType&quot;:1,&quot;foreColorIndex&quot;:5,&quot;pos&quot;:1,&quot;transparency&quot;:0},{&quot;brightness&quot;:0,&quot;colorType&quot;:1,&quot;foreColorIndex&quot;:5,&quot;pos&quot;:0.6299999952316284,&quot;transparency&quot;:0.6000000238418579},{&quot;brightness&quot;:0,&quot;colorType&quot;:1,&quot;foreColorIndex&quot;:5,&quot;pos&quot;:0.4699999988079071,&quot;transparency&quot;:1}],&quot;type&quot;:2},&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i*1_1_7"/>
  <p:tag name="KSO_WM_TEMPLATE_CATEGORY" val="diagram"/>
  <p:tag name="KSO_WM_TEMPLATE_INDEX" val="20230321"/>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7"/>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gradient&quot;:[{&quot;brightness&quot;:0.4000000059604645,&quot;colorType&quot;:1,&quot;foreColorIndex&quot;:5,&quot;pos&quot;:0,&quot;transparency&quot;:0},{&quot;brightness&quot;:0,&quot;colorType&quot;:2,&quot;pos&quot;:0.8100000023841858,&quot;rgb&quot;:&quot;#ffffff&quot;,&quot;transparency&quot;:0.20000000298023224},{&quot;brightness&quot;:0.4000000059604645,&quot;colorType&quot;:1,&quot;foreColorIndex&quot;:5,&quot;pos&quot;:1,&quot;transparency&quot;:0}],&quot;type&quot;:3},&quot;glow&quot;:{&quot;colorType&quot;:0},&quot;line&quot;:{&quot;gradient&quot;:[{&quot;brightness&quot;:0,&quot;colorType&quot;:1,&quot;foreColorIndex&quot;:5,&quot;pos&quot;:0,&quot;transparency&quot;:0.949999988079071},{&quot;brightness&quot;:0,&quot;colorType&quot;:1,&quot;foreColorIndex&quot;:5,&quot;pos&quot;:0.7300000190734863,&quot;transparency&quot;:0.75},{&quot;brightness&quot;:0,&quot;colorType&quot;:1,&quot;foreColorIndex&quot;:5,&quot;pos&quot;:1,&quot;transparency&quot;:0.6000000238418579},{&quot;brightness&quot;:0,&quot;colorType&quot;:1,&quot;foreColorIndex&quot;:5,&quot;pos&quot;:0.5699999928474426,&quot;transparency&quot;:0.800000011920929},{&quot;brightness&quot;:0,&quot;colorType&quot;:1,&quot;foreColorIndex&quot;:5,&quot;pos&quot;:0.4399999976158142,&quot;transparency&quot;:0.949999988079071}],&quot;type&quot;:2},&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273.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0321_2*n_h_a*1_1_1"/>
  <p:tag name="KSO_WM_TEMPLATE_CATEGORY" val="diagram"/>
  <p:tag name="KSO_WM_TEMPLATE_INDEX" val="20230321"/>
  <p:tag name="KSO_WM_UNIT_LAYERLEVEL" val="1_1_1"/>
  <p:tag name="KSO_WM_TAG_VERSION" val="3.0"/>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此处&#10;添加项标题"/>
  <p:tag name="KSO_WM_UNIT_TEXT_FILL_FORE_SCHEMECOLOR_INDEX" val="1"/>
  <p:tag name="KSO_WM_UNIT_TEXT_FILL_TYPE" val="1"/>
  <p:tag name="KSO_WM_UNIT_USESOURCEFORMAT_APPLY"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h_i*1_2_2_2"/>
  <p:tag name="KSO_WM_TEMPLATE_CATEGORY" val="diagram"/>
  <p:tag name="KSO_WM_TEMPLATE_INDEX" val="20230321"/>
  <p:tag name="KSO_WM_UNIT_LAYERLEVEL" val="1_1_1_1"/>
  <p:tag name="KSO_WM_TAG_VERSION" val="3.0"/>
  <p:tag name="KSO_WM_DIAGRAM_GROUP_CODE" val="n1-1"/>
  <p:tag name="KSO_WM_UNIT_TYPE" val="n_h_h_i"/>
  <p:tag name="KSO_WM_UNIT_INDEX" val="1_2_2_2"/>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gradient&quot;:[{&quot;brightness&quot;:0,&quot;colorType&quot;:1,&quot;foreColorIndex&quot;:5,&quot;pos&quot;:0.5400000214576721,&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h_i*1_2_3_2"/>
  <p:tag name="KSO_WM_TEMPLATE_CATEGORY" val="diagram"/>
  <p:tag name="KSO_WM_TEMPLATE_INDEX" val="20230321"/>
  <p:tag name="KSO_WM_UNIT_LAYERLEVEL" val="1_1_1_1"/>
  <p:tag name="KSO_WM_TAG_VERSION" val="3.0"/>
  <p:tag name="KSO_WM_DIAGRAM_GROUP_CODE" val="n1-1"/>
  <p:tag name="KSO_WM_UNIT_TYPE" val="n_h_h_i"/>
  <p:tag name="KSO_WM_UNIT_INDEX" val="1_2_3_2"/>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gradient&quot;:[{&quot;brightness&quot;:0,&quot;colorType&quot;:1,&quot;foreColorIndex&quot;:5,&quot;pos&quot;:0.5400000214576721,&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h_i*1_2_1_2"/>
  <p:tag name="KSO_WM_TEMPLATE_CATEGORY" val="diagram"/>
  <p:tag name="KSO_WM_TEMPLATE_INDEX" val="20230321"/>
  <p:tag name="KSO_WM_UNIT_LAYERLEVEL" val="1_1_1_1"/>
  <p:tag name="KSO_WM_TAG_VERSION" val="3.0"/>
  <p:tag name="KSO_WM_DIAGRAM_GROUP_CODE" val="n1-1"/>
  <p:tag name="KSO_WM_UNIT_TYPE" val="n_h_h_i"/>
  <p:tag name="KSO_WM_UNIT_INDEX" val="1_2_1_2"/>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gradient&quot;:[{&quot;brightness&quot;:0,&quot;colorType&quot;:1,&quot;foreColorIndex&quot;:5,&quot;pos&quot;:0.5400000214576721,&quot;transparency&quot;:0},{&quot;brightness&quot;:0.4000000059604645,&quot;colorType&quot;:1,&quot;foreColorIndex&quot;:5,&quot;pos&quot;:0,&quot;transparency&quot;:0},{&quot;brightness&quot;:0,&quot;colorType&quot;:1,&quot;foreColorIndex&quot;:5,&quot;pos&quot;:0.8100000023841858,&quot;transparency&quot;:0},{&quot;brightness&quot;:0,&quot;colorType&quot;:1,&quot;foreColorIndex&quot;:5,&quot;pos&quot;:1,&quot;transparency&quot;:0}],&quot;type&quot;:3},&quot;glow&quot;:{&quot;colorType&quot;:0},&quot;line&quot;:{&quot;gradient&quot;:[{&quot;brightness&quot;:0,&quot;colorType&quot;:2,&quot;pos&quot;:0.3700000047683716,&quot;rgb&quot;:&quot;#ffffff&quot;,&quot;transparency&quot;:0},{&quot;brightness&quot;:0.550000011920929,&quot;colorType&quot;:1,&quot;foreColorIndex&quot;:5,&quot;pos&quot;:0,&quot;transparency&quot;:0},{&quot;brightness&quot;:0,&quot;colorType&quot;:2,&quot;pos&quot;:1,&quot;rgb&quot;:&quot;#ffffff&quot;,&quot;transparency&quot;:0},{&quot;brightness&quot;:0.699999988079071,&quot;colorType&quot;:1,&quot;foreColorIndex&quot;:5,&quot;pos&quot;:0.7099999785423279,&quot;transparency&quot;:0}],&quot;type&quot;:2},&quot;shadow&quot;:{&quot;brightness&quot;:0,&quot;colorType&quot;:1,&quot;foreColorIndex&quot;:5,&quot;transparency&quot;:0.69999998807907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h_i*1_2_3_1"/>
  <p:tag name="KSO_WM_TEMPLATE_CATEGORY" val="diagram"/>
  <p:tag name="KSO_WM_TEMPLATE_INDEX" val="20230321"/>
  <p:tag name="KSO_WM_UNIT_LAYERLEVEL" val="1_1_1_1"/>
  <p:tag name="KSO_WM_TAG_VERSION" val="3.0"/>
  <p:tag name="KSO_WM_DIAGRAM_GROUP_CODE" val="n1-1"/>
  <p:tag name="KSO_WM_UNIT_TYPE" val="n_h_h_i"/>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type&quot;:0},&quot;glow&quot;:{&quot;colorType&quot;:0},&quot;line&quot;:{&quot;gradient&quot;:[{&quot;brightness&quot;:0.800000011920929,&quot;colorType&quot;:1,&quot;foreColorIndex&quot;:5,&quot;pos&quot;:0,&quot;transparency&quot;:1},{&quot;brightness&quot;:0,&quot;colorType&quot;:1,&quot;foreColorIndex&quot;:5,&quot;pos&quot;:0.94999998807907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USESOURCEFORMAT_APPLY"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h_i*1_2_1_1"/>
  <p:tag name="KSO_WM_TEMPLATE_CATEGORY" val="diagram"/>
  <p:tag name="KSO_WM_TEMPLATE_INDEX" val="20230321"/>
  <p:tag name="KSO_WM_UNIT_LAYERLEVEL" val="1_1_1_1"/>
  <p:tag name="KSO_WM_TAG_VERSION" val="3.0"/>
  <p:tag name="KSO_WM_DIAGRAM_GROUP_CODE" val="n1-1"/>
  <p:tag name="KSO_WM_UNIT_TYPE" val="n_h_h_i"/>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type&quot;:0},&quot;glow&quot;:{&quot;colorType&quot;:0},&quot;line&quot;:{&quot;gradient&quot;:[{&quot;brightness&quot;:0.800000011920929,&quot;colorType&quot;:1,&quot;foreColorIndex&quot;:5,&quot;pos&quot;:0,&quot;transparency&quot;:1},{&quot;brightness&quot;:0,&quot;colorType&quot;:1,&quot;foreColorIndex&quot;:5,&quot;pos&quot;:0.94999998807907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USESOURCEFORMAT_APPLY"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h_a*1_2_1_1"/>
  <p:tag name="KSO_WM_TEMPLATE_CATEGORY" val="diagram"/>
  <p:tag name="KSO_WM_TEMPLATE_INDEX" val="20230321"/>
  <p:tag name="KSO_WM_UNIT_LAYERLEVEL" val="1_1_1_1"/>
  <p:tag name="KSO_WM_TAG_VERSION" val="3.0"/>
  <p:tag name="KSO_WM_UNIT_ISCONTENTSTITLE" val="0"/>
  <p:tag name="KSO_WM_UNIT_ISNUMDGMTITLE" val="0"/>
  <p:tag name="KSO_WM_UNIT_NOCLEAR" val="0"/>
  <p:tag name="KSO_WM_DIAGRAM_GROUP_CODE" val="n1-1"/>
  <p:tag name="KSO_WM_UNIT_TYPE" val="n_h_h_a"/>
  <p:tag name="KSO_WM_UNIT_INDEX" val="1_2_1_1"/>
  <p:tag name="KSO_WM_UNIT_VALUE" val="24"/>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28.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h_a*1_2_3_1"/>
  <p:tag name="KSO_WM_TEMPLATE_CATEGORY" val="diagram"/>
  <p:tag name="KSO_WM_TEMPLATE_INDEX" val="20230321"/>
  <p:tag name="KSO_WM_UNIT_LAYERLEVEL" val="1_1_1_1"/>
  <p:tag name="KSO_WM_TAG_VERSION" val="3.0"/>
  <p:tag name="KSO_WM_UNIT_ISCONTENTSTITLE" val="0"/>
  <p:tag name="KSO_WM_UNIT_ISNUMDGMTITLE" val="0"/>
  <p:tag name="KSO_WM_UNIT_NOCLEAR" val="0"/>
  <p:tag name="KSO_WM_DIAGRAM_GROUP_CODE" val="n1-1"/>
  <p:tag name="KSO_WM_UNIT_TYPE" val="n_h_h_a"/>
  <p:tag name="KSO_WM_UNIT_INDEX" val="1_2_3_1"/>
  <p:tag name="KSO_WM_UNIT_VALUE" val="24"/>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h_i*1_2_2_1"/>
  <p:tag name="KSO_WM_TEMPLATE_CATEGORY" val="diagram"/>
  <p:tag name="KSO_WM_TEMPLATE_INDEX" val="20230321"/>
  <p:tag name="KSO_WM_UNIT_LAYERLEVEL" val="1_1_1_1"/>
  <p:tag name="KSO_WM_TAG_VERSION" val="3.0"/>
  <p:tag name="KSO_WM_DIAGRAM_GROUP_CODE" val="n1-1"/>
  <p:tag name="KSO_WM_UNIT_TYPE" val="n_h_h_i"/>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type&quot;:0},&quot;glow&quot;:{&quot;colorType&quot;:0},&quot;line&quot;:{&quot;gradient&quot;:[{&quot;brightness&quot;:0,&quot;colorType&quot;:2,&quot;pos&quot;:0,&quot;rgb&quot;:&quot;#afc6ff&quot;,&quot;transparency&quot;:1},{&quot;brightness&quot;:0,&quot;colorType&quot;:1,&quot;foreColorIndex&quot;:5,&quot;pos&quot;:0.94999998807907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UNIT_USESOURCEFORMAT_APPLY"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h_f*1_2_2_1"/>
  <p:tag name="KSO_WM_TEMPLATE_CATEGORY" val="diagram"/>
  <p:tag name="KSO_WM_TEMPLATE_INDEX" val="20230321"/>
  <p:tag name="KSO_WM_UNIT_LAYERLEVEL" val="1_1_1_1"/>
  <p:tag name="KSO_WM_TAG_VERSION" val="3.0"/>
  <p:tag name="KSO_WM_UNIT_SUBTYPE" val="a"/>
  <p:tag name="KSO_WM_UNIT_NOCLEAR" val="0"/>
  <p:tag name="KSO_WM_DIAGRAM_GROUP_CODE" val="n1-1"/>
  <p:tag name="KSO_WM_UNIT_TYPE" val="n_h_h_f"/>
  <p:tag name="KSO_WM_UNIT_INDEX" val="1_2_2_1"/>
  <p:tag name="KSO_WM_UNIT_VALUE" val="54"/>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可以添加文本的具体内容"/>
  <p:tag name="KSO_WM_UNIT_TEXT_FILL_FORE_SCHEMECOLOR_INDEX" val="1"/>
  <p:tag name="KSO_WM_UNIT_TEXT_FILL_TYPE" val="1"/>
  <p:tag name="KSO_WM_UNIT_USESOURCEFORMAT_APPLY"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0321_2*n_h_h_a*1_2_2_1"/>
  <p:tag name="KSO_WM_TEMPLATE_CATEGORY" val="diagram"/>
  <p:tag name="KSO_WM_TEMPLATE_INDEX" val="20230321"/>
  <p:tag name="KSO_WM_UNIT_LAYERLEVEL" val="1_1_1_1"/>
  <p:tag name="KSO_WM_TAG_VERSION" val="3.0"/>
  <p:tag name="KSO_WM_UNIT_ISCONTENTSTITLE" val="0"/>
  <p:tag name="KSO_WM_UNIT_ISNUMDGMTITLE" val="0"/>
  <p:tag name="KSO_WM_UNIT_NOCLEAR" val="0"/>
  <p:tag name="KSO_WM_DIAGRAM_GROUP_CODE" val="n1-1"/>
  <p:tag name="KSO_WM_UNIT_TYPE" val="n_h_h_a"/>
  <p:tag name="KSO_WM_UNIT_INDEX" val="1_2_2_1"/>
  <p:tag name="KSO_WM_UNIT_VALUE" val="24"/>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UNIT_USESOURCEFORMAT_APPLY" val="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321_2*n_h_h_x*1_2_2_1"/>
  <p:tag name="KSO_WM_TEMPLATE_CATEGORY" val="diagram"/>
  <p:tag name="KSO_WM_TEMPLATE_INDEX" val="20230321"/>
  <p:tag name="KSO_WM_UNIT_LAYERLEVEL" val="1_1_1_1"/>
  <p:tag name="KSO_WM_TAG_VERSION" val="3.0"/>
  <p:tag name="KSO_WM_UNIT_VALUE" val="54*61"/>
  <p:tag name="KSO_WM_UNIT_TYPE" val="n_h_h_x"/>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USESOURCEFORMAT_APPLY"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321_2*n_h_h_x*1_2_1_1"/>
  <p:tag name="KSO_WM_TEMPLATE_CATEGORY" val="diagram"/>
  <p:tag name="KSO_WM_TEMPLATE_INDEX" val="20230321"/>
  <p:tag name="KSO_WM_UNIT_LAYERLEVEL" val="1_1_1_1"/>
  <p:tag name="KSO_WM_TAG_VERSION" val="3.0"/>
  <p:tag name="KSO_WM_UNIT_VALUE" val="58*67"/>
  <p:tag name="KSO_WM_UNIT_TYPE" val="n_h_h_x"/>
  <p:tag name="KSO_WM_UNIT_INDEX" val="1_2_1_1"/>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USESOURCEFORMAT_APPLY" val="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321_2*n_h_h_x*1_2_3_1"/>
  <p:tag name="KSO_WM_TEMPLATE_CATEGORY" val="diagram"/>
  <p:tag name="KSO_WM_TEMPLATE_INDEX" val="20230321"/>
  <p:tag name="KSO_WM_UNIT_LAYERLEVEL" val="1_1_1_1"/>
  <p:tag name="KSO_WM_TAG_VERSION" val="3.0"/>
  <p:tag name="KSO_WM_UNIT_VALUE" val="67*58"/>
  <p:tag name="KSO_WM_UNIT_TYPE" val="n_h_h_x"/>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427.3295275590552,&quot;left&quot;:9.5,&quot;top&quot;:64.1,&quot;width&quot;:887.686450589397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USESOURCEFORMAT_APPLY" val="1"/>
</p:tagLst>
</file>

<file path=ppt/tags/tag287.xml><?xml version="1.0" encoding="utf-8"?>
<p:tagLst xmlns:p="http://schemas.openxmlformats.org/presentationml/2006/main">
  <p:tag name="KSO_WM_SLIDE_ID" val="diagram20230321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0321"/>
  <p:tag name="KSO_WM_SLIDE_TYPE" val="text"/>
  <p:tag name="KSO_WM_SLIDE_SUBTYPE" val="diag"/>
  <p:tag name="KSO_WM_SLIDE_SIZE" val="827.991*346.3"/>
  <p:tag name="KSO_WM_SLIDE_POSITION" val="66.0278*135.4"/>
  <p:tag name="KSO_WM_SLIDE_LAYOUT" val="a_n"/>
  <p:tag name="KSO_WM_SLIDE_LAYOUT_CNT" val="1_1"/>
  <p:tag name="KSO_WM_SPECIAL_SOURCE" val="bdnull"/>
  <p:tag name="KSO_WM_DIAGRAM_GROUP_CODE" val="n1-1"/>
  <p:tag name="KSO_WM_SLIDE_DIAGTYPE" val="n"/>
</p:tagLst>
</file>

<file path=ppt/tags/tag28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1_1*l_h_f*1_1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VIRTUALLY_FRAME" val="{&quot;height&quot;:419.1999969482422,&quot;left&quot;:54.75,&quot;top&quot;:87.2,&quot;width&quot;:850.524960629921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289.xml><?xml version="1.0" encoding="utf-8"?>
<p:tagLst xmlns:p="http://schemas.openxmlformats.org/presentationml/2006/main">
  <p:tag name="KSO_WM_DIAGRAM_VERSION" val="3"/>
  <p:tag name="KSO_WM_DIAGRAM_COLOR_TRICK" val="1"/>
  <p:tag name="KSO_WM_DIAGRAM_COLOR_TEXT_CAN_REMOVE" val="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1_1*l_h_f*1_2_1"/>
  <p:tag name="KSO_WM_TEMPLATE_CATEGORY" val="diagram"/>
  <p:tag name="KSO_WM_TEMPLATE_INDEX" val="20235151"/>
  <p:tag name="KSO_WM_UNIT_LAYERLEVEL" val="1_1_1"/>
  <p:tag name="KSO_WM_TAG_VERSION" val="3.0"/>
  <p:tag name="KSO_WM_BEAUTIFY_FLAG" val="#wm#"/>
  <p:tag name="KSO_WM_UNIT_TEXT_TYPE" val="1"/>
  <p:tag name="KSO_WM_DIAGRAM_MAX_ITEMCNT" val="12"/>
  <p:tag name="KSO_WM_DIAGRAM_MIN_ITEMCNT" val="2"/>
  <p:tag name="KSO_WM_DIAGRAM_VIRTUALLY_FRAME" val="{&quot;height&quot;:419.1999969482422,&quot;left&quot;:54.75,&quot;top&quot;:87.2,&quot;width&quot;:850.524960629921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82"/>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29.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0.xml><?xml version="1.0" encoding="utf-8"?>
<p:tagLst xmlns:p="http://schemas.openxmlformats.org/presentationml/2006/main">
  <p:tag name="KSO_WM_SLIDE_ID" val="diagram20235151_11"/>
  <p:tag name="KSO_WM_TEMPLATE_SUBCATEGORY" val="0"/>
  <p:tag name="KSO_WM_TEMPLATE_MASTER_TYPE" val="0"/>
  <p:tag name="KSO_WM_TEMPLATE_COLOR_TYPE" val="0"/>
  <p:tag name="KSO_WM_SLIDE_ITEM_CNT" val="12"/>
  <p:tag name="KSO_WM_SLIDE_INDEX" val="11"/>
  <p:tag name="KSO_WM_TAG_VERSION" val="3.0"/>
  <p:tag name="KSO_WM_BEAUTIFY_FLAG" val="#wm#"/>
  <p:tag name="KSO_WM_TEMPLATE_CATEGORY" val="diagram"/>
  <p:tag name="KSO_WM_TEMPLATE_INDEX" val="20235151"/>
  <p:tag name="KSO_WM_SLIDE_TYPE" val="text"/>
  <p:tag name="KSO_WM_SLIDE_SUBTYPE" val="diag"/>
  <p:tag name="KSO_WM_SLIDE_SIZE" val="850.4*372.15"/>
  <p:tag name="KSO_WM_SLIDE_POSITION" val="54.8*114.65"/>
  <p:tag name="KSO_WM_SLIDE_LAYOUT" val="a_l"/>
  <p:tag name="KSO_WM_SLIDE_LAYOUT_CNT" val="1_1"/>
  <p:tag name="KSO_WM_SPECIAL_SOURCE" val="bdnull"/>
  <p:tag name="KSO_WM_DIAGRAM_GROUP_CODE" val="l1-1"/>
  <p:tag name="KSO_WM_SLIDE_DIAGTYPE" val="l"/>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4_11*a*1"/>
  <p:tag name="KSO_WM_TEMPLATE_CATEGORY" val="diagram"/>
  <p:tag name="KSO_WM_TEMPLATE_INDEX" val="20235154"/>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TEXT_TYPE" val="1"/>
  <p:tag name="KSO_WM_UNIT_PRESET_TEXT" val="单击此处添加文档标题内容"/>
  <p:tag name="KSO_WM_UNIT_TEXT_FILL_FORE_SCHEMECOLOR_INDEX" val="15"/>
  <p:tag name="KSO_WM_UNIT_TEXT_FILL_TYPE" val="1"/>
  <p:tag name="KSO_WM_UNIT_USESOURCEFORMAT_APPLY" val="1"/>
</p:tagLst>
</file>

<file path=ppt/tags/tag292.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2*l_i*1_4"/>
  <p:tag name="KSO_WM_TEMPLATE_CATEGORY" val="diagram"/>
  <p:tag name="KSO_WM_TEMPLATE_INDEX" val="20235154"/>
  <p:tag name="KSO_WM_UNIT_LAYERLEVEL" val="1_1"/>
  <p:tag name="KSO_WM_TAG_VERSION" val="3.0"/>
  <p:tag name="KSO_WM_DIAGRAM_GROUP_CODE" val="l1-1"/>
  <p:tag name="KSO_WM_UNIT_TYPE" val="l_i"/>
  <p:tag name="KSO_WM_UNIT_INDEX" val="1_4"/>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solid&quot;:{&quot;brightness&quot;:0.6000000238418579,&quot;colorType&quot;:1,&quot;foreColorIndex&quot;:5,&quot;transparency&quot;:0.8999999761581421},&quot;type&quot;:1},&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6"/>
  <p:tag name="KSO_WM_UNIT_LINE_FORE_SCHEMECOLOR_INDEX" val="5"/>
  <p:tag name="KSO_WM_UNIT_TEXT_FILL_FORE_SCHEMECOLOR_INDEX" val="1"/>
  <p:tag name="KSO_WM_UNIT_TEXT_FILL_TYPE" val="1"/>
  <p:tag name="KSO_WM_UNIT_LINE_FILL_TYPE" val="2"/>
  <p:tag name="KSO_WM_UNIT_USESOURCEFORMAT_APPLY" val="1"/>
</p:tagLst>
</file>

<file path=ppt/tags/tag293.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2*l_i*1_1"/>
  <p:tag name="KSO_WM_TEMPLATE_CATEGORY" val="diagram"/>
  <p:tag name="KSO_WM_TEMPLATE_INDEX" val="20235154"/>
  <p:tag name="KSO_WM_UNIT_LAYERLEVEL" val="1_1"/>
  <p:tag name="KSO_WM_TAG_VERSION" val="3.0"/>
  <p:tag name="KSO_WM_DIAGRAM_GROUP_CODE" val="l1-1"/>
  <p:tag name="KSO_WM_UNIT_TYPE" val="l_i"/>
  <p:tag name="KSO_WM_UNIT_INDEX" val="1_1"/>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solid&quot;:{&quot;brightness&quot;:0.6000000238418579,&quot;colorType&quot;:1,&quot;foreColorIndex&quot;:5,&quot;transparency&quot;:0.8999999761581421},&quot;type&quot;:1},&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6"/>
  <p:tag name="KSO_WM_UNIT_LINE_FORE_SCHEMECOLOR_INDEX" val="5"/>
  <p:tag name="KSO_WM_UNIT_LINE_FILL_TYPE" val="2"/>
  <p:tag name="KSO_WM_UNIT_TEXT_FILL_FORE_SCHEMECOLOR_INDEX" val="13"/>
  <p:tag name="KSO_WM_UNIT_TEXT_FILL_TYPE" val="1"/>
  <p:tag name="KSO_WM_UNIT_USESOURCEFORMAT_APPLY" val="1"/>
</p:tagLst>
</file>

<file path=ppt/tags/tag294.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2*l_i*1_3"/>
  <p:tag name="KSO_WM_TEMPLATE_CATEGORY" val="diagram"/>
  <p:tag name="KSO_WM_TEMPLATE_INDEX" val="20235154"/>
  <p:tag name="KSO_WM_UNIT_LAYERLEVEL" val="1_1"/>
  <p:tag name="KSO_WM_TAG_VERSION" val="3.0"/>
  <p:tag name="KSO_WM_DIAGRAM_GROUP_CODE" val="l1-1"/>
  <p:tag name="KSO_WM_UNIT_TYPE" val="l_i"/>
  <p:tag name="KSO_WM_UNIT_INDEX" val="1_3"/>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gradient&quot;:[{&quot;brightness&quot;:-0.5,&quot;colorType&quot;:1,&quot;foreColorIndex&quot;:5,&quot;pos&quot;:0,&quot;transparency&quot;:0.6800000071525574},{&quot;brightness&quot;:-0.5,&quot;colorType&quot;:1,&quot;foreColorIndex&quot;:5,&quot;pos&quot;:0.8299999833106995,&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295.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2*l_i*1_2"/>
  <p:tag name="KSO_WM_TEMPLATE_CATEGORY" val="diagram"/>
  <p:tag name="KSO_WM_TEMPLATE_INDEX" val="20235154"/>
  <p:tag name="KSO_WM_UNIT_LAYERLEVEL" val="1_1"/>
  <p:tag name="KSO_WM_TAG_VERSION" val="3.0"/>
  <p:tag name="KSO_WM_DIAGRAM_GROUP_CODE" val="l1-1"/>
  <p:tag name="KSO_WM_UNIT_TYPE" val="l_i"/>
  <p:tag name="KSO_WM_UNIT_INDEX" val="1_2"/>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solid&quot;:{&quot;brightness&quot;:0,&quot;colorType&quot;:1,&quot;foreColorIndex&quot;:5,&quot;transparency&quot;:0.469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296.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2*l_h_f*1_1_1"/>
  <p:tag name="KSO_WM_TEMPLATE_CATEGORY" val="diagram"/>
  <p:tag name="KSO_WM_TEMPLATE_INDEX" val="20235154"/>
  <p:tag name="KSO_WM_UNIT_LAYERLEVEL" val="1_1_1"/>
  <p:tag name="KSO_WM_TAG_VERSION" val="3.0"/>
  <p:tag name="KSO_WM_UNIT_SUBTYPE" val="a"/>
  <p:tag name="KSO_WM_UNIT_TEXT_LAYER_COUNT" val="1"/>
  <p:tag name="KSO_WM_UNIT_NOCLEAR" val="0"/>
  <p:tag name="KSO_WM_UNIT_VALUE" val="76"/>
  <p:tag name="KSO_WM_DIAGRAM_GROUP_CODE" val="l1-1"/>
  <p:tag name="KSO_WM_UNIT_TYPE" val="l_h_f"/>
  <p:tag name="KSO_WM_UNIT_INDEX" val="1_1_1"/>
  <p:tag name="KSO_WM_DIAGRAM_VERSION" val="3"/>
  <p:tag name="KSO_WM_DIAGRAM_COLOR_TRICK" val="1"/>
  <p:tag name="KSO_WM_DIAGRAM_COLOR_TEXT_CAN_REMOVE" val="n"/>
  <p:tag name="KSO_WM_UNIT_TEXT_TYPE" val="1"/>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智能图形项正文，文字是您思想的提炼，请尽量言简意赅的阐述观点。单击此处添加正文，文字是您思想的提炼。"/>
  <p:tag name="KSO_WM_UNIT_TEXT_FILL_FORE_SCHEMECOLOR_INDEX" val="1"/>
  <p:tag name="KSO_WM_UNIT_TEXT_FILL_TYPE" val="1"/>
  <p:tag name="KSO_WM_UNIT_USESOURCEFORMAT_APPLY" val="1"/>
</p:tagLst>
</file>

<file path=ppt/tags/tag297.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2*l_h_i*1_1_1"/>
  <p:tag name="KSO_WM_TEMPLATE_CATEGORY" val="diagram"/>
  <p:tag name="KSO_WM_TEMPLATE_INDEX" val="20235154"/>
  <p:tag name="KSO_WM_UNIT_LAYERLEVEL" val="1_1_1"/>
  <p:tag name="KSO_WM_TAG_VERSION" val="3.0"/>
  <p:tag name="KSO_WM_DIAGRAM_GROUP_CODE" val="l1-1"/>
  <p:tag name="KSO_WM_UNIT_SUBTYPE" val="d"/>
  <p:tag name="KSO_WM_UNIT_TYPE" val="l_h_i"/>
  <p:tag name="KSO_WM_UNIT_INDEX" val="1_1_1"/>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5},{&quot;brightness&quot;:0,&quot;colorType&quot;:1,&quot;foreColorIndex&quot;:5,&quot;pos&quot;:0.9399999976158142,&quot;transparency&quot;:0.5}],&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3"/>
  <p:tag name="KSO_WM_UNIT_TEXT_FILL_TYPE" val="3"/>
  <p:tag name="KSO_WM_UNIT_USESOURCEFORMAT_APPLY" val="1"/>
</p:tagLst>
</file>

<file path=ppt/tags/tag298.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2*l_h_f*1_3_1"/>
  <p:tag name="KSO_WM_TEMPLATE_CATEGORY" val="diagram"/>
  <p:tag name="KSO_WM_TEMPLATE_INDEX" val="20235154"/>
  <p:tag name="KSO_WM_UNIT_LAYERLEVEL" val="1_1_1"/>
  <p:tag name="KSO_WM_TAG_VERSION" val="3.0"/>
  <p:tag name="KSO_WM_UNIT_SUBTYPE" val="a"/>
  <p:tag name="KSO_WM_UNIT_TEXT_LAYER_COUNT" val="1"/>
  <p:tag name="KSO_WM_UNIT_NOCLEAR" val="0"/>
  <p:tag name="KSO_WM_UNIT_VALUE" val="133"/>
  <p:tag name="KSO_WM_DIAGRAM_GROUP_CODE" val="l1-1"/>
  <p:tag name="KSO_WM_UNIT_TYPE" val="l_h_f"/>
  <p:tag name="KSO_WM_UNIT_INDEX" val="1_3_1"/>
  <p:tag name="KSO_WM_DIAGRAM_VERSION" val="3"/>
  <p:tag name="KSO_WM_DIAGRAM_COLOR_TRICK" val="1"/>
  <p:tag name="KSO_WM_DIAGRAM_COLOR_TEXT_CAN_REMOVE" val="n"/>
  <p:tag name="KSO_WM_UNIT_TEXT_TYPE" val="1"/>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智能图形项正文，文字是您思想的提炼，请尽量言简意赅的阐述观点单击此处输入智能图形项正文，文字是您思想的提炼，请尽量言简意赅的阐述观点。单击此处添加正文，文字是您思想的提炼。单击此处添加正文，文字是您思想的提炼。"/>
  <p:tag name="KSO_WM_UNIT_TEXT_FILL_FORE_SCHEMECOLOR_INDEX" val="1"/>
  <p:tag name="KSO_WM_UNIT_TEXT_FILL_TYPE" val="1"/>
  <p:tag name="KSO_WM_UNIT_USESOURCEFORMAT_APPLY" val="1"/>
</p:tagLst>
</file>

<file path=ppt/tags/tag299.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2*l_h_i*1_3_1"/>
  <p:tag name="KSO_WM_TEMPLATE_CATEGORY" val="diagram"/>
  <p:tag name="KSO_WM_TEMPLATE_INDEX" val="20235154"/>
  <p:tag name="KSO_WM_UNIT_LAYERLEVEL" val="1_1_1"/>
  <p:tag name="KSO_WM_TAG_VERSION" val="3.0"/>
  <p:tag name="KSO_WM_DIAGRAM_GROUP_CODE" val="l1-1"/>
  <p:tag name="KSO_WM_UNIT_SUBTYPE" val="d"/>
  <p:tag name="KSO_WM_UNIT_TYPE" val="l_h_i"/>
  <p:tag name="KSO_WM_UNIT_INDEX" val="1_3_1"/>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5},{&quot;brightness&quot;:0,&quot;colorType&quot;:1,&quot;foreColorIndex&quot;:5,&quot;pos&quot;:0.9399999976158142,&quot;transparency&quot;:0.5}],&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3"/>
  <p:tag name="KSO_WM_UNIT_TEXT_FILL_TYPE" val="3"/>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0.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2*l_h_f*1_2_1"/>
  <p:tag name="KSO_WM_TEMPLATE_CATEGORY" val="diagram"/>
  <p:tag name="KSO_WM_TEMPLATE_INDEX" val="20235154"/>
  <p:tag name="KSO_WM_UNIT_LAYERLEVEL" val="1_1_1"/>
  <p:tag name="KSO_WM_TAG_VERSION" val="3.0"/>
  <p:tag name="KSO_WM_UNIT_SUBTYPE" val="a"/>
  <p:tag name="KSO_WM_UNIT_TEXT_LAYER_COUNT" val="1"/>
  <p:tag name="KSO_WM_UNIT_NOCLEAR" val="0"/>
  <p:tag name="KSO_WM_UNIT_VALUE" val="76"/>
  <p:tag name="KSO_WM_DIAGRAM_GROUP_CODE" val="l1-1"/>
  <p:tag name="KSO_WM_UNIT_TYPE" val="l_h_f"/>
  <p:tag name="KSO_WM_UNIT_INDEX" val="1_2_1"/>
  <p:tag name="KSO_WM_DIAGRAM_VERSION" val="3"/>
  <p:tag name="KSO_WM_DIAGRAM_COLOR_TRICK" val="1"/>
  <p:tag name="KSO_WM_DIAGRAM_COLOR_TEXT_CAN_REMOVE" val="n"/>
  <p:tag name="KSO_WM_UNIT_TEXT_TYPE" val="1"/>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输入智能图形项正文，文字是您思想的提炼，请尽量言简意赅的阐述观点。单击此处添加正文，文字是您思想的提炼。"/>
  <p:tag name="KSO_WM_UNIT_TEXT_FILL_FORE_SCHEMECOLOR_INDEX" val="1"/>
  <p:tag name="KSO_WM_UNIT_TEXT_FILL_TYPE" val="1"/>
  <p:tag name="KSO_WM_UNIT_USESOURCEFORMAT_APPLY" val="1"/>
</p:tagLst>
</file>

<file path=ppt/tags/tag301.xml><?xml version="1.0" encoding="utf-8"?>
<p:tagLst xmlns:p="http://schemas.openxmlformats.org/presentationml/2006/main">
  <p:tag name="KSO_WM_DIAGRAM_VIRTUALLY_FRAME" val="{&quot;height&quot;:388.7625732421875,&quot;width&quot;:850.5999755859375}"/>
  <p:tag name="KSO_WM_UNIT_HIGHLIGHT" val="0"/>
  <p:tag name="KSO_WM_UNIT_COMPATIBLE" val="0"/>
  <p:tag name="KSO_WM_UNIT_DIAGRAM_ISNUMVISUAL" val="0"/>
  <p:tag name="KSO_WM_UNIT_DIAGRAM_ISREFERUNIT" val="0"/>
  <p:tag name="KSO_WM_UNIT_ID" val="diagram20235154_2*l_h_i*1_2_1"/>
  <p:tag name="KSO_WM_TEMPLATE_CATEGORY" val="diagram"/>
  <p:tag name="KSO_WM_TEMPLATE_INDEX" val="20235154"/>
  <p:tag name="KSO_WM_UNIT_LAYERLEVEL" val="1_1_1"/>
  <p:tag name="KSO_WM_TAG_VERSION" val="3.0"/>
  <p:tag name="KSO_WM_DIAGRAM_GROUP_CODE" val="l1-1"/>
  <p:tag name="KSO_WM_UNIT_SUBTYPE" val="d"/>
  <p:tag name="KSO_WM_UNIT_TYPE" val="l_h_i"/>
  <p:tag name="KSO_WM_UNIT_INDEX" val="1_2_1"/>
  <p:tag name="KSO_WM_DIAGRAM_VERSION" val="3"/>
  <p:tag name="KSO_WM_DIAGRAM_COLOR_TRICK" val="1"/>
  <p:tag name="KSO_WM_DIAGRAM_COLOR_TEXT_CAN_REMOVE" val="n"/>
  <p:tag name="KSO_WM_DIAGRAM_MAX_ITEMCNT" val="1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radient&quot;:[{&quot;brightness&quot;:0,&quot;colorType&quot;:1,&quot;foreColorIndex&quot;:5,&quot;pos&quot;:0,&quot;transparency&quot;:0.5},{&quot;brightness&quot;:0,&quot;colorType&quot;:1,&quot;foreColorIndex&quot;:5,&quot;pos&quot;:0.9399999976158142,&quot;transparency&quot;:0.5}],&quot;type&quot;:3},&quot;glow&quot;:{&quot;colorType&quot;:0},&quot;line&quot;:{&quot;type&quot;:0},&quot;shadow&quot;:{&quot;colorType&quot;:0},&quot;threeD&quot;:{&quot;curvedSurface&quot;:{&quot;brightness&quot;:0,&quot;colorType&quot;:2,&quot;rgb&quot;:&quot;#000000&quot;},&quot;depth&quot;:{&quot;colorType&quot;:0}}}}"/>
  <p:tag name="KSO_WM_BEAUTIFY_FLAG" val="#wm#"/>
  <p:tag name="KSO_WM_UNIT_TEXT_FILL_FORE_SCHEMECOLOR_INDEX" val="3"/>
  <p:tag name="KSO_WM_UNIT_TEXT_FILL_TYPE" val="3"/>
  <p:tag name="KSO_WM_UNIT_USESOURCEFORMAT_APPLY" val="1"/>
</p:tagLst>
</file>

<file path=ppt/tags/tag302.xml><?xml version="1.0" encoding="utf-8"?>
<p:tagLst xmlns:p="http://schemas.openxmlformats.org/presentationml/2006/main">
  <p:tag name="KSO_WM_SLIDE_ID" val="diagram20235154_11"/>
  <p:tag name="KSO_WM_TEMPLATE_SUBCATEGORY" val="0"/>
  <p:tag name="KSO_WM_TEMPLATE_MASTER_TYPE" val="0"/>
  <p:tag name="KSO_WM_TEMPLATE_COLOR_TYPE" val="0"/>
  <p:tag name="KSO_WM_SLIDE_ITEM_CNT" val="12"/>
  <p:tag name="KSO_WM_SLIDE_INDEX" val="11"/>
  <p:tag name="KSO_WM_TAG_VERSION" val="3.0"/>
  <p:tag name="KSO_WM_BEAUTIFY_FLAG" val="#wm#"/>
  <p:tag name="KSO_WM_TEMPLATE_CATEGORY" val="diagram"/>
  <p:tag name="KSO_WM_TEMPLATE_INDEX" val="20235154"/>
  <p:tag name="KSO_WM_SLIDE_TYPE" val="text"/>
  <p:tag name="KSO_WM_SLIDE_SUBTYPE" val="diag"/>
  <p:tag name="KSO_WM_SLIDE_SIZE" val="793.5*459.361"/>
  <p:tag name="KSO_WM_SLIDE_POSITION" val="82.45*69.725"/>
  <p:tag name="KSO_WM_SLIDE_LAYOUT" val="a_l"/>
  <p:tag name="KSO_WM_SLIDE_LAYOUT_CNT" val="1_1"/>
  <p:tag name="KSO_WM_SPECIAL_SOURCE" val="bdnull"/>
  <p:tag name="KSO_WM_DIAGRAM_GROUP_CODE" val="l1-1"/>
  <p:tag name="KSO_WM_SLIDE_DIAGTYPE" val="l"/>
</p:tagLst>
</file>

<file path=ppt/tags/tag303.xml><?xml version="1.0" encoding="utf-8"?>
<p:tagLst xmlns:p="http://schemas.openxmlformats.org/presentationml/2006/main">
  <p:tag name="KSO_WM_UNIT_INDEX" val="2"/>
  <p:tag name="KSO_WM_UNIT_TYPE" val="f"/>
  <p:tag name="KSO_WM_UNIT_SUBTYPE" val="a"/>
  <p:tag name="KSO_WM_BEAUTIFY_FLAG" val="#wm#"/>
</p:tagLst>
</file>

<file path=ppt/tags/tag304.xml><?xml version="1.0" encoding="utf-8"?>
<p:tagLst xmlns:p="http://schemas.openxmlformats.org/presentationml/2006/main">
  <p:tag name="KSO_WM_SLIDE_TYPE" val="text"/>
  <p:tag name="KSO_WM_BEAUTIFY_FLAG" val="#wm#"/>
  <p:tag name="KSO_WM_TEMPLATE_SUBCATEGORY" val="29"/>
  <p:tag name="KSO_WM_TEMPLATE_COLOR_TYPE" val="0"/>
  <p:tag name="KSO_WM_TAG_VERSION" val="3.0"/>
  <p:tag name="KSO_WM_SLIDE_SUBTYPE" val="pureTxt"/>
  <p:tag name="KSO_WM_SLIDE_ITEM_CNT" val="0"/>
  <p:tag name="KSO_WM_TEMPLATE_INDEX" val="20235956"/>
  <p:tag name="KSO_WM_TEMPLATE_CATEGORY" val="custom"/>
  <p:tag name="KSO_WM_SLIDE_INDEX" val="8"/>
  <p:tag name="KSO_WM_SLIDE_ID" val="custom20235956_8"/>
  <p:tag name="KSO_WM_TEMPLATE_MASTER_TYPE" val="0"/>
  <p:tag name="KSO_WM_SLIDE_LAYOUT" val="a_f"/>
  <p:tag name="KSO_WM_SLIDE_LAYOUT_CNT" val="1_1"/>
  <p:tag name="KSO_WM_SLIDE_SIZE" val="850*457"/>
  <p:tag name="KSO_WM_SLIDE_POSITION" val="54*28"/>
</p:tagLst>
</file>

<file path=ppt/tags/tag3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i*1_1_1"/>
  <p:tag name="KSO_WM_TEMPLATE_CATEGORY" val="diagram"/>
  <p:tag name="KSO_WM_TEMPLATE_INDEX" val="20230961"/>
  <p:tag name="KSO_WM_UNIT_LAYERLEVEL" val="1_1_1"/>
  <p:tag name="KSO_WM_TAG_VERSION" val="3.0"/>
  <p:tag name="KSO_WM_DIAGRAM_VERSION" val="3"/>
  <p:tag name="KSO_WM_DIAGRAM_COLOR_TRICK" val="1"/>
  <p:tag name="KSO_WM_DIAGRAM_COLOR_TEXT_CAN_REMOVE" val="n"/>
  <p:tag name="KSO_WM_UNIT_TYPE" val="n_h_i"/>
  <p:tag name="KSO_WM_UNIT_INDEX" val="1_1_1"/>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3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1_2"/>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1_2"/>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2_1"/>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2_1"/>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3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3_2"/>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3_2"/>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30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4_3"/>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4_3"/>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31.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2_2"/>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2_2"/>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3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2_3"/>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2_3"/>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3_1"/>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3_1"/>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3_3"/>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3_3"/>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1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a*1_1_1"/>
  <p:tag name="KSO_WM_TEMPLATE_CATEGORY" val="diagram"/>
  <p:tag name="KSO_WM_TEMPLATE_INDEX" val="20230961"/>
  <p:tag name="KSO_WM_UNIT_LAYERLEVEL" val="1_1_1"/>
  <p:tag name="KSO_WM_TAG_VERSION" val="3.0"/>
  <p:tag name="KSO_WM_DIAGRAM_VERSION" val="3"/>
  <p:tag name="KSO_WM_DIAGRAM_COLOR_TRICK" val="1"/>
  <p:tag name="KSO_WM_DIAGRAM_COLOR_TEXT_CAN_REMOVE" val="n"/>
  <p:tag name="KSO_WM_UNIT_ISCONTENTSTITLE" val="0"/>
  <p:tag name="KSO_WM_UNIT_ISNUMDGMTITLE" val="0"/>
  <p:tag name="KSO_WM_UNIT_NOCLEAR" val="0"/>
  <p:tag name="KSO_WM_UNIT_VALUE" val="20"/>
  <p:tag name="KSO_WM_UNIT_TYPE" val="n_h_a"/>
  <p:tag name="KSO_WM_UNIT_INDEX" val="1_1_1"/>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10;项标题"/>
  <p:tag name="KSO_WM_UNIT_FILL_TYPE" val="3"/>
  <p:tag name="KSO_WM_UNIT_TEXT_TYPE" val="1"/>
</p:tagLst>
</file>

<file path=ppt/tags/tag31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0961_4*n_h_h_f*1_2_2_1"/>
  <p:tag name="KSO_WM_TEMPLATE_CATEGORY" val="diagram"/>
  <p:tag name="KSO_WM_TEMPLATE_INDEX" val="20230961"/>
  <p:tag name="KSO_WM_UNIT_LAYERLEVEL" val="1_1_1_1"/>
  <p:tag name="KSO_WM_TAG_VERSION" val="3.0"/>
  <p:tag name="KSO_WM_BEAUTIFY_FLAG" val="#wm#"/>
  <p:tag name="KSO_WM_UNIT_PLACING_PICTURE_USER_VIEWPORT" val="{&quot;height&quot;:1417,&quot;width&quot;:4423}"/>
  <p:tag name="KSO_WM_DIAGRAM_VERSION" val="3"/>
  <p:tag name="KSO_WM_DIAGRAM_COLOR_TRICK" val="1"/>
  <p:tag name="KSO_WM_DIAGRAM_COLOR_TEXT_CAN_REMOVE" val="n"/>
  <p:tag name="KSO_WM_UNIT_VALUE" val="54"/>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文字是您思想的提炼"/>
  <p:tag name="KSO_WM_UNIT_TEXT_FILL_FORE_SCHEMECOLOR_INDEX" val="1"/>
  <p:tag name="KSO_WM_UNIT_TEXT_FILL_TYPE" val="1"/>
  <p:tag name="KSO_WM_UNIT_TEXT_TYPE" val="1"/>
</p:tagLst>
</file>

<file path=ppt/tags/tag31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0961_4*n_h_h_f*1_2_3_1"/>
  <p:tag name="KSO_WM_TEMPLATE_CATEGORY" val="diagram"/>
  <p:tag name="KSO_WM_TEMPLATE_INDEX" val="20230961"/>
  <p:tag name="KSO_WM_UNIT_LAYERLEVEL" val="1_1_1_1"/>
  <p:tag name="KSO_WM_TAG_VERSION" val="3.0"/>
  <p:tag name="KSO_WM_BEAUTIFY_FLAG" val="#wm#"/>
  <p:tag name="KSO_WM_UNIT_PLACING_PICTURE_USER_VIEWPORT" val="{&quot;height&quot;:1417,&quot;width&quot;:4423}"/>
  <p:tag name="KSO_WM_DIAGRAM_VERSION" val="3"/>
  <p:tag name="KSO_WM_DIAGRAM_COLOR_TRICK" val="1"/>
  <p:tag name="KSO_WM_DIAGRAM_COLOR_TEXT_CAN_REMOVE" val="n"/>
  <p:tag name="KSO_WM_UNIT_VALUE" val="54"/>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文字是您思想的提炼"/>
  <p:tag name="KSO_WM_UNIT_TEXT_FILL_FORE_SCHEMECOLOR_INDEX" val="1"/>
  <p:tag name="KSO_WM_UNIT_TEXT_FILL_TYPE" val="1"/>
  <p:tag name="KSO_WM_UNIT_TEXT_TYPE" val="1"/>
</p:tagLst>
</file>

<file path=ppt/tags/tag3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5_1"/>
  <p:tag name="KSO_WM_UNIT_ID" val="diagram20230961_4*n_h_h_f*1_2_5_1"/>
  <p:tag name="KSO_WM_TEMPLATE_CATEGORY" val="diagram"/>
  <p:tag name="KSO_WM_TEMPLATE_INDEX" val="20230961"/>
  <p:tag name="KSO_WM_UNIT_LAYERLEVEL" val="1_1_1_1"/>
  <p:tag name="KSO_WM_TAG_VERSION" val="3.0"/>
  <p:tag name="KSO_WM_BEAUTIFY_FLAG" val="#wm#"/>
  <p:tag name="KSO_WM_UNIT_PLACING_PICTURE_USER_VIEWPORT" val="{&quot;height&quot;:1417,&quot;width&quot;:4423}"/>
  <p:tag name="KSO_WM_DIAGRAM_VERSION" val="3"/>
  <p:tag name="KSO_WM_DIAGRAM_COLOR_TRICK" val="1"/>
  <p:tag name="KSO_WM_DIAGRAM_COLOR_TEXT_CAN_REMOVE" val="n"/>
  <p:tag name="KSO_WM_UNIT_VALUE" val="54"/>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文字是您思想的提炼"/>
  <p:tag name="KSO_WM_UNIT_TEXT_FILL_FORE_SCHEMECOLOR_INDEX" val="1"/>
  <p:tag name="KSO_WM_UNIT_TEXT_FILL_TYPE" val="1"/>
  <p:tag name="KSO_WM_UNIT_TEXT_TYPE" val="1"/>
</p:tagLst>
</file>

<file path=ppt/tags/tag31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230961_4*n_h_h_f*1_2_4_1"/>
  <p:tag name="KSO_WM_TEMPLATE_CATEGORY" val="diagram"/>
  <p:tag name="KSO_WM_TEMPLATE_INDEX" val="20230961"/>
  <p:tag name="KSO_WM_UNIT_LAYERLEVEL" val="1_1_1_1"/>
  <p:tag name="KSO_WM_TAG_VERSION" val="3.0"/>
  <p:tag name="KSO_WM_BEAUTIFY_FLAG" val="#wm#"/>
  <p:tag name="KSO_WM_UNIT_PLACING_PICTURE_USER_VIEWPORT" val="{&quot;height&quot;:1417,&quot;width&quot;:4423}"/>
  <p:tag name="KSO_WM_DIAGRAM_VERSION" val="3"/>
  <p:tag name="KSO_WM_DIAGRAM_COLOR_TRICK" val="1"/>
  <p:tag name="KSO_WM_DIAGRAM_COLOR_TEXT_CAN_REMOVE" val="n"/>
  <p:tag name="KSO_WM_UNIT_VALUE" val="54"/>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文字是您思想的提炼"/>
  <p:tag name="KSO_WM_UNIT_TEXT_FILL_FORE_SCHEMECOLOR_INDEX" val="1"/>
  <p:tag name="KSO_WM_UNIT_TEXT_FILL_TYPE" val="1"/>
  <p:tag name="KSO_WM_UNIT_TEXT_TYPE" val="1"/>
</p:tagLst>
</file>

<file path=ppt/tags/tag31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4_1"/>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4_1"/>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32.xml><?xml version="1.0" encoding="utf-8"?>
<p:tagLst xmlns:p="http://schemas.openxmlformats.org/presentationml/2006/main">
  <p:tag name="KSO_WM_UNIT_TYPE" val="i"/>
  <p:tag name="KSO_WM_UNIT_INDEX" val="10"/>
  <p:tag name="KSO_WM_BEAUTIFY_FLAG" val="#wm#"/>
  <p:tag name="KSO_WM_TAG_VERSION" val="3.0"/>
  <p:tag name="KSO_WM_UNIT_ID" val="_4*i*1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4_2"/>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4_2"/>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1_1"/>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1_1"/>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3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1_3"/>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1_3"/>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5_2"/>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5_2"/>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3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5_1"/>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5_1"/>
  <p:tag name="KSO_WM_UNIT_FILL_TYPE" val="1"/>
  <p:tag name="KSO_WM_UNIT_FILL_FORE_SCHEMECOLOR_INDEX" val="14"/>
  <p:tag name="KSO_WM_UNIT_FILL_FORE_SCHEMECOLOR_INDEX_BRIGHTNESS" val="0"/>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solidLine&quot;:{&quot;brightness&quot;:0.3499999940395355,&quot;colorType&quot;:1,&quot;foreColorIndex&quot;:13,&quot;transparency&quot;:0.75},&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Lst>
</file>

<file path=ppt/tags/tag3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n1-1"/>
  <p:tag name="KSO_WM_UNIT_ID" val="diagram20230961_4*n_h_h_i*1_2_5_3"/>
  <p:tag name="KSO_WM_TEMPLATE_CATEGORY" val="diagram"/>
  <p:tag name="KSO_WM_TEMPLATE_INDEX" val="20230961"/>
  <p:tag name="KSO_WM_UNIT_LAYERLEVEL" val="1_1_1_1"/>
  <p:tag name="KSO_WM_TAG_VERSION" val="3.0"/>
  <p:tag name="KSO_WM_DIAGRAM_VERSION" val="3"/>
  <p:tag name="KSO_WM_DIAGRAM_COLOR_TRICK" val="1"/>
  <p:tag name="KSO_WM_DIAGRAM_COLOR_TEXT_CAN_REMOVE" val="n"/>
  <p:tag name="KSO_WM_UNIT_TYPE" val="n_h_h_i"/>
  <p:tag name="KSO_WM_UNIT_INDEX" val="1_2_5_3"/>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4*n_h_h_x*1_2_1_1"/>
  <p:tag name="KSO_WM_TEMPLATE_CATEGORY" val="diagram"/>
  <p:tag name="KSO_WM_TEMPLATE_INDEX" val="20230961"/>
  <p:tag name="KSO_WM_UNIT_LAYERLEVEL" val="1_1_1_1"/>
  <p:tag name="KSO_WM_TAG_VERSION" val="3.0"/>
  <p:tag name="KSO_WM_BEAUTIFY_FLAG" val="#wm#"/>
  <p:tag name="KSO_WM_DIAGRAM_VERSION" val="3"/>
  <p:tag name="KSO_WM_DIAGRAM_COLOR_TRICK" val="1"/>
  <p:tag name="KSO_WM_DIAGRAM_COLOR_TEXT_CAN_REMOVE" val="n"/>
  <p:tag name="KSO_WM_UNIT_VALUE" val="85*79"/>
  <p:tag name="KSO_WM_UNIT_TYPE" val="n_h_h_x"/>
  <p:tag name="KSO_WM_UNIT_INDEX" val="1_2_1_1"/>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4*n_h_h_x*1_2_5_1"/>
  <p:tag name="KSO_WM_TEMPLATE_CATEGORY" val="diagram"/>
  <p:tag name="KSO_WM_TEMPLATE_INDEX" val="20230961"/>
  <p:tag name="KSO_WM_UNIT_LAYERLEVEL" val="1_1_1_1"/>
  <p:tag name="KSO_WM_TAG_VERSION" val="3.0"/>
  <p:tag name="KSO_WM_BEAUTIFY_FLAG" val="#wm#"/>
  <p:tag name="KSO_WM_DIAGRAM_VERSION" val="3"/>
  <p:tag name="KSO_WM_DIAGRAM_COLOR_TRICK" val="1"/>
  <p:tag name="KSO_WM_DIAGRAM_COLOR_TEXT_CAN_REMOVE" val="n"/>
  <p:tag name="KSO_WM_UNIT_VALUE" val="85*85"/>
  <p:tag name="KSO_WM_UNIT_TYPE" val="n_h_h_x"/>
  <p:tag name="KSO_WM_UNIT_INDEX" val="1_2_5_1"/>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4*n_h_h_x*1_2_4_1"/>
  <p:tag name="KSO_WM_TEMPLATE_CATEGORY" val="diagram"/>
  <p:tag name="KSO_WM_TEMPLATE_INDEX" val="20230961"/>
  <p:tag name="KSO_WM_UNIT_LAYERLEVEL" val="1_1_1_1"/>
  <p:tag name="KSO_WM_TAG_VERSION" val="3.0"/>
  <p:tag name="KSO_WM_BEAUTIFY_FLAG" val="#wm#"/>
  <p:tag name="KSO_WM_DIAGRAM_VERSION" val="3"/>
  <p:tag name="KSO_WM_DIAGRAM_COLOR_TRICK" val="1"/>
  <p:tag name="KSO_WM_DIAGRAM_COLOR_TEXT_CAN_REMOVE" val="n"/>
  <p:tag name="KSO_WM_UNIT_VALUE" val="85*85"/>
  <p:tag name="KSO_WM_UNIT_TYPE" val="n_h_h_x"/>
  <p:tag name="KSO_WM_UNIT_INDEX" val="1_2_4_1"/>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4*n_h_h_x*1_2_3_1"/>
  <p:tag name="KSO_WM_TEMPLATE_CATEGORY" val="diagram"/>
  <p:tag name="KSO_WM_TEMPLATE_INDEX" val="20230961"/>
  <p:tag name="KSO_WM_UNIT_LAYERLEVEL" val="1_1_1_1"/>
  <p:tag name="KSO_WM_TAG_VERSION" val="3.0"/>
  <p:tag name="KSO_WM_BEAUTIFY_FLAG" val="#wm#"/>
  <p:tag name="KSO_WM_DIAGRAM_VERSION" val="3"/>
  <p:tag name="KSO_WM_DIAGRAM_COLOR_TRICK" val="1"/>
  <p:tag name="KSO_WM_DIAGRAM_COLOR_TEXT_CAN_REMOVE" val="n"/>
  <p:tag name="KSO_WM_UNIT_VALUE" val="85*72"/>
  <p:tag name="KSO_WM_UNIT_TYPE" val="n_h_h_x"/>
  <p:tag name="KSO_WM_UNIT_INDEX" val="1_2_3_1"/>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33.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4*n_h_h_x*1_2_2_1"/>
  <p:tag name="KSO_WM_TEMPLATE_CATEGORY" val="diagram"/>
  <p:tag name="KSO_WM_TEMPLATE_INDEX" val="20230961"/>
  <p:tag name="KSO_WM_UNIT_LAYERLEVEL" val="1_1_1_1"/>
  <p:tag name="KSO_WM_TAG_VERSION" val="3.0"/>
  <p:tag name="KSO_WM_BEAUTIFY_FLAG" val="#wm#"/>
  <p:tag name="KSO_WM_DIAGRAM_VERSION" val="3"/>
  <p:tag name="KSO_WM_DIAGRAM_COLOR_TRICK" val="1"/>
  <p:tag name="KSO_WM_DIAGRAM_COLOR_TEXT_CAN_REMOVE" val="n"/>
  <p:tag name="KSO_WM_UNIT_VALUE" val="85*72"/>
  <p:tag name="KSO_WM_UNIT_TYPE" val="n_h_h_x"/>
  <p:tag name="KSO_WM_UNIT_INDEX" val="1_2_2_1"/>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Lst>
</file>

<file path=ppt/tags/tag33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0961_4*n_h_h_f*1_2_1_1"/>
  <p:tag name="KSO_WM_TEMPLATE_CATEGORY" val="diagram"/>
  <p:tag name="KSO_WM_TEMPLATE_INDEX" val="20230961"/>
  <p:tag name="KSO_WM_UNIT_LAYERLEVEL" val="1_1_1_1"/>
  <p:tag name="KSO_WM_TAG_VERSION" val="3.0"/>
  <p:tag name="KSO_WM_BEAUTIFY_FLAG" val="#wm#"/>
  <p:tag name="KSO_WM_UNIT_PLACING_PICTURE_USER_VIEWPORT" val="{&quot;height&quot;:1417,&quot;width&quot;:4423}"/>
  <p:tag name="KSO_WM_DIAGRAM_VERSION" val="3"/>
  <p:tag name="KSO_WM_DIAGRAM_COLOR_TRICK" val="1"/>
  <p:tag name="KSO_WM_DIAGRAM_COLOR_TEXT_CAN_REMOVE" val="n"/>
  <p:tag name="KSO_WM_UNIT_VALUE" val="54"/>
  <p:tag name="KSO_WM_DIAGRAM_MAX_ITEMCNT" val="6"/>
  <p:tag name="KSO_WM_DIAGRAM_MIN_ITEMCNT" val="2"/>
  <p:tag name="KSO_WM_DIAGRAM_VIRTUALLY_FRAME" val="{&quot;height&quot;:439.005219534272,&quot;left&quot;:54.337493896484375,&quot;top&quot;:97.25,&quot;width&quot;:842.70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文字是您思想的提炼"/>
  <p:tag name="KSO_WM_UNIT_TEXT_FILL_FORE_SCHEMECOLOR_INDEX" val="1"/>
  <p:tag name="KSO_WM_UNIT_TEXT_FILL_TYPE" val="1"/>
  <p:tag name="KSO_WM_UNIT_TEXT_TYPE" val="1"/>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0961_5*a*1"/>
  <p:tag name="KSO_WM_TEMPLATE_CATEGORY" val="diagram"/>
  <p:tag name="KSO_WM_TEMPLATE_INDEX" val="20230961"/>
  <p:tag name="KSO_WM_UNIT_LAYERLEVEL" val="1"/>
  <p:tag name="KSO_WM_TAG_VERSION" val="3.0"/>
  <p:tag name="KSO_WM_BEAUTIFY_FLAG" val="#wm#"/>
  <p:tag name="KSO_WM_UNIT_ISCONTENTSTITLE" val="0"/>
  <p:tag name="KSO_WM_UNIT_ISNUMDGMTITLE" val="0"/>
  <p:tag name="KSO_WM_UNIT_NOCLEAR" val="0"/>
  <p:tag name="KSO_WM_UNIT_VALUE" val="30"/>
  <p:tag name="KSO_WM_UNIT_TYPE" val="a"/>
  <p:tag name="KSO_WM_UNIT_INDEX" val="1"/>
  <p:tag name="KSO_WM_UNIT_PRESET_TEXT" val="单击此处添加标题"/>
  <p:tag name="KSO_WM_UNIT_TEXT_TYPE" val="1"/>
</p:tagLst>
</file>

<file path=ppt/tags/tag333.xml><?xml version="1.0" encoding="utf-8"?>
<p:tagLst xmlns:p="http://schemas.openxmlformats.org/presentationml/2006/main">
  <p:tag name="KSO_WM_BEAUTIFY_FLAG" val="#wm#"/>
  <p:tag name="KSO_WM_TEMPLATE_CATEGORY" val="custom"/>
  <p:tag name="KSO_WM_TEMPLATE_INDEX" val="20235956"/>
  <p:tag name="KSO_WM_SPECIAL_SOURCE" val="bdnull"/>
  <p:tag name="KSO_WM_SLIDE_ID" val="custom20235956_8"/>
  <p:tag name="KSO_WM_TEMPLATE_SUBCATEGORY" val="29"/>
  <p:tag name="KSO_WM_TEMPLATE_MASTER_TYPE" val="0"/>
  <p:tag name="KSO_WM_TEMPLATE_COLOR_TYPE" val="0"/>
  <p:tag name="KSO_WM_SLIDE_ITEM_CNT" val="0"/>
  <p:tag name="KSO_WM_SLIDE_INDEX" val="8"/>
  <p:tag name="KSO_WM_DIAGRAM_GROUP_CODE" val="n1-1"/>
  <p:tag name="KSO_WM_SLIDE_DIAGTYPE" val="n"/>
  <p:tag name="KSO_WM_TAG_VERSION" val="3.0"/>
  <p:tag name="KSO_WM_SLIDE_LAYOUT" val="a_f"/>
  <p:tag name="KSO_WM_SLIDE_LAYOUT_CNT" val="1_1"/>
  <p:tag name="KSO_WM_SLIDE_TYPE" val="text"/>
  <p:tag name="KSO_WM_SLIDE_SUBTYPE" val="pureTxt"/>
  <p:tag name="KSO_WM_SLIDE_SIZE" val="850*457"/>
  <p:tag name="KSO_WM_SLIDE_POSITION" val="54*28"/>
</p:tagLst>
</file>

<file path=ppt/tags/tag334.xml><?xml version="1.0" encoding="utf-8"?>
<p:tagLst xmlns:p="http://schemas.openxmlformats.org/presentationml/2006/main">
  <p:tag name="resource_record_key" val="{&quot;65&quot;:[20235956],&quot;70&quot;:[3321644]}"/>
</p:tagLst>
</file>

<file path=ppt/tags/tag34.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5.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1.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TYPE" val="i"/>
  <p:tag name="KSO_WM_UNIT_INDEX" val="9"/>
  <p:tag name="KSO_WM_BEAUTIFY_FLAG" val="#wm#"/>
  <p:tag name="KSO_WM_TAG_VERSION" val="3.0"/>
  <p:tag name="KSO_WM_UNIT_ID" val="_11*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7.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8.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4.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5.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6723"/>
</p:tagLst>
</file>

<file path=ppt/tags/tag56.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6723"/>
</p:tagLst>
</file>

<file path=ppt/tags/tag57.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0.xml><?xml version="1.0" encoding="utf-8"?>
<p:tagLst xmlns:p="http://schemas.openxmlformats.org/presentationml/2006/main">
  <p:tag name="KSO_WM_TEMPLATE_SUBCATEGORY" val="29"/>
  <p:tag name="KSO_WM_TEMPLATE_COLOR_TYPE" val="0"/>
  <p:tag name="KSO_WM_TAG_VERSION" val="3.0"/>
  <p:tag name="KSO_WM_TEMPLATE_THUMBS_INDEX" val="1、9"/>
  <p:tag name="KSO_WM_BEAUTIFY_FLAG" val="#wm#"/>
  <p:tag name="KSO_WM_TEMPLATE_INDEX" val="20236723"/>
  <p:tag name="KSO_WM_TEMPLATE_CATEGORY" val="custom"/>
  <p:tag name="KSO_WM_TEMPLATE_MASTER_TYPE" val="0"/>
</p:tagLst>
</file>

<file path=ppt/tags/tag6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TYPE" val="i"/>
  <p:tag name="KSO_WM_UNIT_INDEX" val="7"/>
  <p:tag name="KSO_WM_BEAUTIFY_FLAG" val="#wm#"/>
  <p:tag name="KSO_WM_TAG_VERSION" val="3.0"/>
  <p:tag name="KSO_WM_UNIT_ID" val="_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6.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5"/>
  <p:tag name="KSO_WM_BEAUTIFY_FLAG" val="#wm#"/>
  <p:tag name="KSO_WM_TAG_VERSION" val="3.0"/>
  <p:tag name="KSO_WM_UNIT_ID" val="_3*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8.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9.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TYPE" val="i"/>
  <p:tag name="KSO_WM_UNIT_INDEX" val="6"/>
  <p:tag name="KSO_WM_BEAUTIFY_FLAG" val="#wm#"/>
  <p:tag name="KSO_WM_TAG_VERSION" val="3.0"/>
  <p:tag name="KSO_WM_UNIT_ID" val="_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7.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8.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3.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4.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5.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6.xml><?xml version="1.0" encoding="utf-8"?>
<p:tagLst xmlns:p="http://schemas.openxmlformats.org/presentationml/2006/main">
  <p:tag name="KSO_WM_UNIT_TYPE" val="i"/>
  <p:tag name="KSO_WM_UNIT_INDEX" val="3"/>
  <p:tag name="KSO_WM_BEAUTIFY_FLAG" val="#wm#"/>
  <p:tag name="KSO_WM_TAG_VERSION" val="3.0"/>
  <p:tag name="KSO_WM_UNIT_ID" val="_0*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7.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30"/>
  <p:tag name="KSO_WM_TEMPLATE_CATEGORY" val="custom"/>
  <p:tag name="KSO_WM_TEMPLATE_INDEX" val="20235956"/>
</p:tagLst>
</file>

<file path=ppt/tags/tag98.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 name="KSO_WM_TEMPLATE_CATEGORY" val="custom"/>
  <p:tag name="KSO_WM_TEMPLATE_INDEX" val="20235956"/>
</p:tagLst>
</file>

<file path=ppt/tags/tag9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0000000000000511-2">
      <a:dk1>
        <a:srgbClr val="333333"/>
      </a:dk1>
      <a:lt1>
        <a:srgbClr val="FFFFFF"/>
      </a:lt1>
      <a:dk2>
        <a:srgbClr val="282828"/>
      </a:dk2>
      <a:lt2>
        <a:srgbClr val="F8F4FE"/>
      </a:lt2>
      <a:accent1>
        <a:srgbClr val="A073F3"/>
      </a:accent1>
      <a:accent2>
        <a:srgbClr val="8182EB"/>
      </a:accent2>
      <a:accent3>
        <a:srgbClr val="3DB18F"/>
      </a:accent3>
      <a:accent4>
        <a:srgbClr val="F15F70"/>
      </a:accent4>
      <a:accent5>
        <a:srgbClr val="ECBD76"/>
      </a:accent5>
      <a:accent6>
        <a:srgbClr val="DDA06F"/>
      </a:accent6>
      <a:hlink>
        <a:srgbClr val="304FFE"/>
      </a:hlink>
      <a:folHlink>
        <a:srgbClr val="492067"/>
      </a:folHlink>
    </a:clrScheme>
    <a:fontScheme name="02-微软雅黑唯一标准">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rmAutofit/>
      </a:bodyPr>
      <a:lstStyle>
        <a:defPPr>
          <a:lnSpc>
            <a:spcPct val="140000"/>
          </a:lnSpc>
          <a:defRPr lang="zh-CN" altLang="en-US" sz="2400" kern="100" dirty="0">
            <a:effectLst/>
            <a:latin typeface="+mn-ea"/>
            <a:cs typeface="江城圆体 400W"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0318-1">
      <a:dk1>
        <a:srgbClr val="333333"/>
      </a:dk1>
      <a:lt1>
        <a:sysClr val="window" lastClr="FFFFFF"/>
      </a:lt1>
      <a:dk2>
        <a:srgbClr val="0B1427"/>
      </a:dk2>
      <a:lt2>
        <a:srgbClr val="FFE6D0"/>
      </a:lt2>
      <a:accent1>
        <a:srgbClr val="FFB06A"/>
      </a:accent1>
      <a:accent2>
        <a:srgbClr val="F98069"/>
      </a:accent2>
      <a:accent3>
        <a:srgbClr val="EA5E4B"/>
      </a:accent3>
      <a:accent4>
        <a:srgbClr val="C5CFF2"/>
      </a:accent4>
      <a:accent5>
        <a:srgbClr val="758FCE"/>
      </a:accent5>
      <a:accent6>
        <a:srgbClr val="5177CB"/>
      </a:accent6>
      <a:hlink>
        <a:srgbClr val="0026E5"/>
      </a:hlink>
      <a:folHlink>
        <a:srgbClr val="7E1FAD"/>
      </a:folHlink>
    </a:clrScheme>
    <a:fontScheme name="03.可爱卡通-主题模板字体">
      <a:majorFont>
        <a:latin typeface="汉仪正圆 55简"/>
        <a:ea typeface="汉仪正圆-75W"/>
        <a:cs typeface=""/>
      </a:majorFont>
      <a:minorFont>
        <a:latin typeface="汉仪正圆 55简"/>
        <a:ea typeface="汉仪正圆 5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fontScale="92500" lnSpcReduction="20000"/>
      </a:bodyPr>
      <a:lstStyle>
        <a:defPPr algn="l">
          <a:lnSpc>
            <a:spcPct val="140000"/>
          </a:lnSpc>
          <a:defRPr sz="2400" kern="100" dirty="0">
            <a:effectLst/>
            <a:latin typeface="+mn-ea"/>
            <a:cs typeface="江城圆体 400W"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0318-1">
      <a:dk1>
        <a:srgbClr val="333333"/>
      </a:dk1>
      <a:lt1>
        <a:sysClr val="window" lastClr="FFFFFF"/>
      </a:lt1>
      <a:dk2>
        <a:srgbClr val="0B1427"/>
      </a:dk2>
      <a:lt2>
        <a:srgbClr val="FFE6D0"/>
      </a:lt2>
      <a:accent1>
        <a:srgbClr val="FFB06A"/>
      </a:accent1>
      <a:accent2>
        <a:srgbClr val="F98069"/>
      </a:accent2>
      <a:accent3>
        <a:srgbClr val="EA5E4B"/>
      </a:accent3>
      <a:accent4>
        <a:srgbClr val="C5CFF2"/>
      </a:accent4>
      <a:accent5>
        <a:srgbClr val="758FCE"/>
      </a:accent5>
      <a:accent6>
        <a:srgbClr val="5177CB"/>
      </a:accent6>
      <a:hlink>
        <a:srgbClr val="0026E5"/>
      </a:hlink>
      <a:folHlink>
        <a:srgbClr val="7E1FAD"/>
      </a:folHlink>
    </a:clrScheme>
    <a:fontScheme name="03.可爱卡通-主题模板字体">
      <a:majorFont>
        <a:latin typeface="汉仪正圆 55简"/>
        <a:ea typeface="汉仪正圆-75W"/>
        <a:cs typeface=""/>
      </a:majorFont>
      <a:minorFont>
        <a:latin typeface="汉仪正圆 55简"/>
        <a:ea typeface="汉仪正圆 5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fontScale="92500" lnSpcReduction="20000"/>
      </a:bodyPr>
      <a:lstStyle>
        <a:defPPr algn="l">
          <a:lnSpc>
            <a:spcPct val="140000"/>
          </a:lnSpc>
          <a:defRPr sz="2400" kern="100" dirty="0">
            <a:effectLst/>
            <a:latin typeface="+mn-ea"/>
            <a:cs typeface="江城圆体 400W"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简约风书本教育教学">
  <a:themeElements>
    <a:clrScheme name="【00000000001】简约风书本教育教学">
      <a:dk1>
        <a:sysClr val="windowText" lastClr="000000"/>
      </a:dk1>
      <a:lt1>
        <a:sysClr val="window" lastClr="FFFFFF"/>
      </a:lt1>
      <a:dk2>
        <a:srgbClr val="55340B"/>
      </a:dk2>
      <a:lt2>
        <a:srgbClr val="FAECDB"/>
      </a:lt2>
      <a:accent1>
        <a:srgbClr val="DA841C"/>
      </a:accent1>
      <a:accent2>
        <a:srgbClr val="EBAC5F"/>
      </a:accent2>
      <a:accent3>
        <a:srgbClr val="CC8D62"/>
      </a:accent3>
      <a:accent4>
        <a:srgbClr val="BCAA3E"/>
      </a:accent4>
      <a:accent5>
        <a:srgbClr val="77BC3E"/>
      </a:accent5>
      <a:accent6>
        <a:srgbClr val="3EBC41"/>
      </a:accent6>
      <a:hlink>
        <a:srgbClr val="0563C1"/>
      </a:hlink>
      <a:folHlink>
        <a:srgbClr val="954F72"/>
      </a:folHlink>
    </a:clrScheme>
    <a:fontScheme name="03 中国风主题模板字体预设标准">
      <a:majorFont>
        <a:latin typeface="汉仪书宋二简"/>
        <a:ea typeface="汉仪润圆-65简"/>
        <a:cs typeface=""/>
      </a:majorFont>
      <a:minorFont>
        <a:latin typeface="汉仪书宋二简"/>
        <a:ea typeface="汉仪书宋二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主题​​">
  <a:themeElements>
    <a:clrScheme name="0318-1">
      <a:dk1>
        <a:srgbClr val="333333"/>
      </a:dk1>
      <a:lt1>
        <a:sysClr val="window" lastClr="FFFFFF"/>
      </a:lt1>
      <a:dk2>
        <a:srgbClr val="0B1427"/>
      </a:dk2>
      <a:lt2>
        <a:srgbClr val="FFE6D0"/>
      </a:lt2>
      <a:accent1>
        <a:srgbClr val="FFB06A"/>
      </a:accent1>
      <a:accent2>
        <a:srgbClr val="F98069"/>
      </a:accent2>
      <a:accent3>
        <a:srgbClr val="EA5E4B"/>
      </a:accent3>
      <a:accent4>
        <a:srgbClr val="C5CFF2"/>
      </a:accent4>
      <a:accent5>
        <a:srgbClr val="758FCE"/>
      </a:accent5>
      <a:accent6>
        <a:srgbClr val="5177CB"/>
      </a:accent6>
      <a:hlink>
        <a:srgbClr val="0026E5"/>
      </a:hlink>
      <a:folHlink>
        <a:srgbClr val="7E1FAD"/>
      </a:folHlink>
    </a:clrScheme>
    <a:fontScheme name="03.可爱卡通-主题模板字体">
      <a:majorFont>
        <a:latin typeface="汉仪正圆 55简"/>
        <a:ea typeface="汉仪正圆-75W"/>
        <a:cs typeface=""/>
      </a:majorFont>
      <a:minorFont>
        <a:latin typeface="汉仪正圆 55简"/>
        <a:ea typeface="汉仪正圆 55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rmAutofit fontScale="92500" lnSpcReduction="20000"/>
      </a:bodyPr>
      <a:lstStyle>
        <a:defPPr algn="l">
          <a:lnSpc>
            <a:spcPct val="140000"/>
          </a:lnSpc>
          <a:defRPr sz="2400" kern="100" dirty="0">
            <a:effectLst/>
            <a:latin typeface="+mn-ea"/>
            <a:cs typeface="江城圆体 400W"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747</Words>
  <Application>WPS 演示</Application>
  <PresentationFormat>宽屏</PresentationFormat>
  <Paragraphs>100</Paragraphs>
  <Slides>19</Slides>
  <Notes>4</Notes>
  <HiddenSlides>0</HiddenSlides>
  <MMClips>0</MMClips>
  <ScaleCrop>false</ScaleCrop>
  <HeadingPairs>
    <vt:vector size="6" baseType="variant">
      <vt:variant>
        <vt:lpstr>已用的字体</vt:lpstr>
      </vt:variant>
      <vt:variant>
        <vt:i4>18</vt:i4>
      </vt:variant>
      <vt:variant>
        <vt:lpstr>主题</vt:lpstr>
      </vt:variant>
      <vt:variant>
        <vt:i4>7</vt:i4>
      </vt:variant>
      <vt:variant>
        <vt:lpstr>幻灯片标题</vt:lpstr>
      </vt:variant>
      <vt:variant>
        <vt:i4>19</vt:i4>
      </vt:variant>
    </vt:vector>
  </HeadingPairs>
  <TitlesOfParts>
    <vt:vector size="44" baseType="lpstr">
      <vt:lpstr>Arial</vt:lpstr>
      <vt:lpstr>宋体</vt:lpstr>
      <vt:lpstr>Wingdings</vt:lpstr>
      <vt:lpstr>微软雅黑</vt:lpstr>
      <vt:lpstr>Wingdings</vt:lpstr>
      <vt:lpstr>Times New Roman</vt:lpstr>
      <vt:lpstr>Century Schoolbook</vt:lpstr>
      <vt:lpstr>华文楷体</vt:lpstr>
      <vt:lpstr>Wingdings 2</vt:lpstr>
      <vt:lpstr>Wingdings</vt:lpstr>
      <vt:lpstr>江城圆体 400W</vt:lpstr>
      <vt:lpstr>汉仪正圆 55简</vt:lpstr>
      <vt:lpstr>等线</vt:lpstr>
      <vt:lpstr>Calibri</vt:lpstr>
      <vt:lpstr>思源黑体 CN Regular</vt:lpstr>
      <vt:lpstr>黑体</vt:lpstr>
      <vt:lpstr>汉仪正圆-75W</vt:lpstr>
      <vt:lpstr>Arial Unicode MS</vt:lpstr>
      <vt:lpstr>WPS</vt:lpstr>
      <vt:lpstr>凸显</vt:lpstr>
      <vt:lpstr>2_Office 主题​​</vt:lpstr>
      <vt:lpstr>3_Office 主题​​</vt:lpstr>
      <vt:lpstr>1_Office 主题​​</vt:lpstr>
      <vt:lpstr>1_简约风书本教育教学</vt:lpstr>
      <vt:lpstr>4_Office 主题​​</vt:lpstr>
      <vt:lpstr>金融投资知识普及</vt:lpstr>
      <vt:lpstr>PowerPoint 演示文稿</vt:lpstr>
      <vt:lpstr>与开放式基金和封闭式基金的的区别？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第二节.证券投资基金理论</vt:lpstr>
      <vt:lpstr>英国单位信托基金的治理结构</vt:lpstr>
      <vt:lpstr>普通法和衡平法区别与联系</vt:lpstr>
      <vt:lpstr>我国证券投资基金的的参与主体</vt:lpstr>
      <vt:lpstr>PowerPoint 演示文稿</vt:lpstr>
      <vt:lpstr>我国证券投资基金治理结构的先天缺陷</vt:lpstr>
      <vt:lpstr>PowerPoint 演示文稿</vt:lpstr>
      <vt:lpstr>证券投资基金流程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86151</dc:creator>
  <cp:lastModifiedBy>Grace</cp:lastModifiedBy>
  <cp:revision>159</cp:revision>
  <dcterms:created xsi:type="dcterms:W3CDTF">2019-06-19T02:08:00Z</dcterms:created>
  <dcterms:modified xsi:type="dcterms:W3CDTF">2025-03-24T13:44:25Z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8F5968B475C94E3EA438D1BA5A22C4D5_12</vt:lpwstr>
  </property>
</Properties>
</file>